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10692000" cx="7560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368">
          <p15:clr>
            <a:srgbClr val="A4A3A4"/>
          </p15:clr>
        </p15:guide>
        <p15:guide id="2" pos="2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368" orient="horz"/>
        <p:guide pos="2381"/>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34"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34"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f8ec94e9cd_0_0:notes"/>
          <p:cNvSpPr/>
          <p:nvPr>
            <p:ph idx="2" type="sldImg"/>
          </p:nvPr>
        </p:nvSpPr>
        <p:spPr>
          <a:xfrm>
            <a:off x="2217034"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f8ec94e9cd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f8ec94e9cd_0_5:notes"/>
          <p:cNvSpPr/>
          <p:nvPr>
            <p:ph idx="2" type="sldImg"/>
          </p:nvPr>
        </p:nvSpPr>
        <p:spPr>
          <a:xfrm>
            <a:off x="2217034"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f8ec94e9cd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6603318f69b273a6_0:notes"/>
          <p:cNvSpPr/>
          <p:nvPr>
            <p:ph idx="2" type="sldImg"/>
          </p:nvPr>
        </p:nvSpPr>
        <p:spPr>
          <a:xfrm>
            <a:off x="2217034"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6603318f69b273a6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6603318f69b273a6_12:notes"/>
          <p:cNvSpPr/>
          <p:nvPr>
            <p:ph idx="2" type="sldImg"/>
          </p:nvPr>
        </p:nvSpPr>
        <p:spPr>
          <a:xfrm>
            <a:off x="2217034"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6603318f69b273a6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6603318f69b273a6_5:notes"/>
          <p:cNvSpPr/>
          <p:nvPr>
            <p:ph idx="2" type="sldImg"/>
          </p:nvPr>
        </p:nvSpPr>
        <p:spPr>
          <a:xfrm>
            <a:off x="2217034"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6603318f69b273a6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gf74690544e_1_0:notes"/>
          <p:cNvSpPr/>
          <p:nvPr>
            <p:ph idx="2" type="sldImg"/>
          </p:nvPr>
        </p:nvSpPr>
        <p:spPr>
          <a:xfrm>
            <a:off x="2217034"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04" name="Google Shape;104;gf74690544e_1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8" name="Shape 108"/>
        <p:cNvGrpSpPr/>
        <p:nvPr/>
      </p:nvGrpSpPr>
      <p:grpSpPr>
        <a:xfrm>
          <a:off x="0" y="0"/>
          <a:ext cx="0" cy="0"/>
          <a:chOff x="0" y="0"/>
          <a:chExt cx="0" cy="0"/>
        </a:xfrm>
      </p:grpSpPr>
      <p:sp>
        <p:nvSpPr>
          <p:cNvPr id="109" name="Google Shape;109;gf67d78dd51_0_0:notes"/>
          <p:cNvSpPr/>
          <p:nvPr>
            <p:ph idx="2" type="sldImg"/>
          </p:nvPr>
        </p:nvSpPr>
        <p:spPr>
          <a:xfrm>
            <a:off x="2217034"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110" name="Google Shape;110;gf67d78dd51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125200" lIns="125200" spcFirstLastPara="1" rIns="125200" wrap="square" tIns="125200">
            <a:normAutofit/>
          </a:bodyPr>
          <a:lstStyle>
            <a:lvl1pPr lvl="0" algn="ctr">
              <a:spcBef>
                <a:spcPts val="0"/>
              </a:spcBef>
              <a:spcAft>
                <a:spcPts val="0"/>
              </a:spcAft>
              <a:buSzPts val="7100"/>
              <a:buNone/>
              <a:defRPr sz="7100"/>
            </a:lvl1pPr>
            <a:lvl2pPr lvl="1" algn="ctr">
              <a:spcBef>
                <a:spcPts val="0"/>
              </a:spcBef>
              <a:spcAft>
                <a:spcPts val="0"/>
              </a:spcAft>
              <a:buSzPts val="7100"/>
              <a:buNone/>
              <a:defRPr sz="7100"/>
            </a:lvl2pPr>
            <a:lvl3pPr lvl="2" algn="ctr">
              <a:spcBef>
                <a:spcPts val="0"/>
              </a:spcBef>
              <a:spcAft>
                <a:spcPts val="0"/>
              </a:spcAft>
              <a:buSzPts val="7100"/>
              <a:buNone/>
              <a:defRPr sz="7100"/>
            </a:lvl3pPr>
            <a:lvl4pPr lvl="3" algn="ctr">
              <a:spcBef>
                <a:spcPts val="0"/>
              </a:spcBef>
              <a:spcAft>
                <a:spcPts val="0"/>
              </a:spcAft>
              <a:buSzPts val="7100"/>
              <a:buNone/>
              <a:defRPr sz="7100"/>
            </a:lvl4pPr>
            <a:lvl5pPr lvl="4" algn="ctr">
              <a:spcBef>
                <a:spcPts val="0"/>
              </a:spcBef>
              <a:spcAft>
                <a:spcPts val="0"/>
              </a:spcAft>
              <a:buSzPts val="7100"/>
              <a:buNone/>
              <a:defRPr sz="7100"/>
            </a:lvl5pPr>
            <a:lvl6pPr lvl="5" algn="ctr">
              <a:spcBef>
                <a:spcPts val="0"/>
              </a:spcBef>
              <a:spcAft>
                <a:spcPts val="0"/>
              </a:spcAft>
              <a:buSzPts val="7100"/>
              <a:buNone/>
              <a:defRPr sz="7100"/>
            </a:lvl6pPr>
            <a:lvl7pPr lvl="6" algn="ctr">
              <a:spcBef>
                <a:spcPts val="0"/>
              </a:spcBef>
              <a:spcAft>
                <a:spcPts val="0"/>
              </a:spcAft>
              <a:buSzPts val="7100"/>
              <a:buNone/>
              <a:defRPr sz="7100"/>
            </a:lvl7pPr>
            <a:lvl8pPr lvl="7" algn="ctr">
              <a:spcBef>
                <a:spcPts val="0"/>
              </a:spcBef>
              <a:spcAft>
                <a:spcPts val="0"/>
              </a:spcAft>
              <a:buSzPts val="7100"/>
              <a:buNone/>
              <a:defRPr sz="7100"/>
            </a:lvl8pPr>
            <a:lvl9pPr lvl="8" algn="ctr">
              <a:spcBef>
                <a:spcPts val="0"/>
              </a:spcBef>
              <a:spcAft>
                <a:spcPts val="0"/>
              </a:spcAft>
              <a:buSzPts val="7100"/>
              <a:buNone/>
              <a:defRPr sz="71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125200" lIns="125200" spcFirstLastPara="1" rIns="125200" wrap="square" tIns="125200">
            <a:normAutofit/>
          </a:bodyPr>
          <a:lstStyle>
            <a:lvl1pPr lvl="0" algn="ctr">
              <a:lnSpc>
                <a:spcPct val="100000"/>
              </a:lnSpc>
              <a:spcBef>
                <a:spcPts val="0"/>
              </a:spcBef>
              <a:spcAft>
                <a:spcPts val="0"/>
              </a:spcAft>
              <a:buSzPts val="3800"/>
              <a:buNone/>
              <a:defRPr sz="3800"/>
            </a:lvl1pPr>
            <a:lvl2pPr lvl="1" algn="ctr">
              <a:lnSpc>
                <a:spcPct val="100000"/>
              </a:lnSpc>
              <a:spcBef>
                <a:spcPts val="0"/>
              </a:spcBef>
              <a:spcAft>
                <a:spcPts val="0"/>
              </a:spcAft>
              <a:buSzPts val="3800"/>
              <a:buNone/>
              <a:defRPr sz="3800"/>
            </a:lvl2pPr>
            <a:lvl3pPr lvl="2" algn="ctr">
              <a:lnSpc>
                <a:spcPct val="100000"/>
              </a:lnSpc>
              <a:spcBef>
                <a:spcPts val="0"/>
              </a:spcBef>
              <a:spcAft>
                <a:spcPts val="0"/>
              </a:spcAft>
              <a:buSzPts val="3800"/>
              <a:buNone/>
              <a:defRPr sz="3800"/>
            </a:lvl3pPr>
            <a:lvl4pPr lvl="3" algn="ctr">
              <a:lnSpc>
                <a:spcPct val="100000"/>
              </a:lnSpc>
              <a:spcBef>
                <a:spcPts val="0"/>
              </a:spcBef>
              <a:spcAft>
                <a:spcPts val="0"/>
              </a:spcAft>
              <a:buSzPts val="3800"/>
              <a:buNone/>
              <a:defRPr sz="3800"/>
            </a:lvl4pPr>
            <a:lvl5pPr lvl="4" algn="ctr">
              <a:lnSpc>
                <a:spcPct val="100000"/>
              </a:lnSpc>
              <a:spcBef>
                <a:spcPts val="0"/>
              </a:spcBef>
              <a:spcAft>
                <a:spcPts val="0"/>
              </a:spcAft>
              <a:buSzPts val="3800"/>
              <a:buNone/>
              <a:defRPr sz="3800"/>
            </a:lvl5pPr>
            <a:lvl6pPr lvl="5" algn="ctr">
              <a:lnSpc>
                <a:spcPct val="100000"/>
              </a:lnSpc>
              <a:spcBef>
                <a:spcPts val="0"/>
              </a:spcBef>
              <a:spcAft>
                <a:spcPts val="0"/>
              </a:spcAft>
              <a:buSzPts val="3800"/>
              <a:buNone/>
              <a:defRPr sz="3800"/>
            </a:lvl6pPr>
            <a:lvl7pPr lvl="6" algn="ctr">
              <a:lnSpc>
                <a:spcPct val="100000"/>
              </a:lnSpc>
              <a:spcBef>
                <a:spcPts val="0"/>
              </a:spcBef>
              <a:spcAft>
                <a:spcPts val="0"/>
              </a:spcAft>
              <a:buSzPts val="3800"/>
              <a:buNone/>
              <a:defRPr sz="3800"/>
            </a:lvl7pPr>
            <a:lvl8pPr lvl="7" algn="ctr">
              <a:lnSpc>
                <a:spcPct val="100000"/>
              </a:lnSpc>
              <a:spcBef>
                <a:spcPts val="0"/>
              </a:spcBef>
              <a:spcAft>
                <a:spcPts val="0"/>
              </a:spcAft>
              <a:buSzPts val="3800"/>
              <a:buNone/>
              <a:defRPr sz="3800"/>
            </a:lvl8pPr>
            <a:lvl9pPr lvl="8" algn="ctr">
              <a:lnSpc>
                <a:spcPct val="100000"/>
              </a:lnSpc>
              <a:spcBef>
                <a:spcPts val="0"/>
              </a:spcBef>
              <a:spcAft>
                <a:spcPts val="0"/>
              </a:spcAft>
              <a:buSzPts val="3800"/>
              <a:buNone/>
              <a:defRPr sz="3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125200" lIns="125200" spcFirstLastPara="1" rIns="125200" wrap="square" tIns="1252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800"/>
          </a:xfrm>
          <a:prstGeom prst="rect">
            <a:avLst/>
          </a:prstGeom>
        </p:spPr>
        <p:txBody>
          <a:bodyPr anchorCtr="0" anchor="b" bIns="125200" lIns="125200" spcFirstLastPara="1" rIns="125200" wrap="square" tIns="125200">
            <a:normAutofit/>
          </a:bodyPr>
          <a:lstStyle>
            <a:lvl1pPr lvl="0" algn="ctr">
              <a:spcBef>
                <a:spcPts val="0"/>
              </a:spcBef>
              <a:spcAft>
                <a:spcPts val="0"/>
              </a:spcAft>
              <a:buSzPts val="16400"/>
              <a:buNone/>
              <a:defRPr sz="16400"/>
            </a:lvl1pPr>
            <a:lvl2pPr lvl="1" algn="ctr">
              <a:spcBef>
                <a:spcPts val="0"/>
              </a:spcBef>
              <a:spcAft>
                <a:spcPts val="0"/>
              </a:spcAft>
              <a:buSzPts val="16400"/>
              <a:buNone/>
              <a:defRPr sz="16400"/>
            </a:lvl2pPr>
            <a:lvl3pPr lvl="2" algn="ctr">
              <a:spcBef>
                <a:spcPts val="0"/>
              </a:spcBef>
              <a:spcAft>
                <a:spcPts val="0"/>
              </a:spcAft>
              <a:buSzPts val="16400"/>
              <a:buNone/>
              <a:defRPr sz="16400"/>
            </a:lvl3pPr>
            <a:lvl4pPr lvl="3" algn="ctr">
              <a:spcBef>
                <a:spcPts val="0"/>
              </a:spcBef>
              <a:spcAft>
                <a:spcPts val="0"/>
              </a:spcAft>
              <a:buSzPts val="16400"/>
              <a:buNone/>
              <a:defRPr sz="16400"/>
            </a:lvl4pPr>
            <a:lvl5pPr lvl="4" algn="ctr">
              <a:spcBef>
                <a:spcPts val="0"/>
              </a:spcBef>
              <a:spcAft>
                <a:spcPts val="0"/>
              </a:spcAft>
              <a:buSzPts val="16400"/>
              <a:buNone/>
              <a:defRPr sz="16400"/>
            </a:lvl5pPr>
            <a:lvl6pPr lvl="5" algn="ctr">
              <a:spcBef>
                <a:spcPts val="0"/>
              </a:spcBef>
              <a:spcAft>
                <a:spcPts val="0"/>
              </a:spcAft>
              <a:buSzPts val="16400"/>
              <a:buNone/>
              <a:defRPr sz="16400"/>
            </a:lvl6pPr>
            <a:lvl7pPr lvl="6" algn="ctr">
              <a:spcBef>
                <a:spcPts val="0"/>
              </a:spcBef>
              <a:spcAft>
                <a:spcPts val="0"/>
              </a:spcAft>
              <a:buSzPts val="16400"/>
              <a:buNone/>
              <a:defRPr sz="16400"/>
            </a:lvl7pPr>
            <a:lvl8pPr lvl="7" algn="ctr">
              <a:spcBef>
                <a:spcPts val="0"/>
              </a:spcBef>
              <a:spcAft>
                <a:spcPts val="0"/>
              </a:spcAft>
              <a:buSzPts val="16400"/>
              <a:buNone/>
              <a:defRPr sz="16400"/>
            </a:lvl8pPr>
            <a:lvl9pPr lvl="8" algn="ctr">
              <a:spcBef>
                <a:spcPts val="0"/>
              </a:spcBef>
              <a:spcAft>
                <a:spcPts val="0"/>
              </a:spcAft>
              <a:buSzPts val="16400"/>
              <a:buNone/>
              <a:defRPr sz="164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125200" lIns="125200" spcFirstLastPara="1" rIns="125200" wrap="square" tIns="125200">
            <a:normAutofit/>
          </a:bodyPr>
          <a:lstStyle>
            <a:lvl1pPr indent="-387350" lvl="0" marL="457200" algn="ctr">
              <a:spcBef>
                <a:spcPts val="0"/>
              </a:spcBef>
              <a:spcAft>
                <a:spcPts val="0"/>
              </a:spcAft>
              <a:buSzPts val="2500"/>
              <a:buChar char="●"/>
              <a:defRPr/>
            </a:lvl1pPr>
            <a:lvl2pPr indent="-349250" lvl="1" marL="914400" algn="ctr">
              <a:spcBef>
                <a:spcPts val="0"/>
              </a:spcBef>
              <a:spcAft>
                <a:spcPts val="0"/>
              </a:spcAft>
              <a:buSzPts val="1900"/>
              <a:buChar char="○"/>
              <a:defRPr/>
            </a:lvl2pPr>
            <a:lvl3pPr indent="-349250" lvl="2" marL="1371600" algn="ctr">
              <a:spcBef>
                <a:spcPts val="0"/>
              </a:spcBef>
              <a:spcAft>
                <a:spcPts val="0"/>
              </a:spcAft>
              <a:buSzPts val="1900"/>
              <a:buChar char="■"/>
              <a:defRPr/>
            </a:lvl3pPr>
            <a:lvl4pPr indent="-349250" lvl="3" marL="1828800" algn="ctr">
              <a:spcBef>
                <a:spcPts val="0"/>
              </a:spcBef>
              <a:spcAft>
                <a:spcPts val="0"/>
              </a:spcAft>
              <a:buSzPts val="1900"/>
              <a:buChar char="●"/>
              <a:defRPr/>
            </a:lvl4pPr>
            <a:lvl5pPr indent="-349250" lvl="4" marL="2286000" algn="ctr">
              <a:spcBef>
                <a:spcPts val="0"/>
              </a:spcBef>
              <a:spcAft>
                <a:spcPts val="0"/>
              </a:spcAft>
              <a:buSzPts val="1900"/>
              <a:buChar char="○"/>
              <a:defRPr/>
            </a:lvl5pPr>
            <a:lvl6pPr indent="-349250" lvl="5" marL="2743200" algn="ctr">
              <a:spcBef>
                <a:spcPts val="0"/>
              </a:spcBef>
              <a:spcAft>
                <a:spcPts val="0"/>
              </a:spcAft>
              <a:buSzPts val="1900"/>
              <a:buChar char="■"/>
              <a:defRPr/>
            </a:lvl6pPr>
            <a:lvl7pPr indent="-349250" lvl="6" marL="3200400" algn="ctr">
              <a:spcBef>
                <a:spcPts val="0"/>
              </a:spcBef>
              <a:spcAft>
                <a:spcPts val="0"/>
              </a:spcAft>
              <a:buSzPts val="1900"/>
              <a:buChar char="●"/>
              <a:defRPr/>
            </a:lvl7pPr>
            <a:lvl8pPr indent="-349250" lvl="7" marL="3657600" algn="ctr">
              <a:spcBef>
                <a:spcPts val="0"/>
              </a:spcBef>
              <a:spcAft>
                <a:spcPts val="0"/>
              </a:spcAft>
              <a:buSzPts val="1900"/>
              <a:buChar char="○"/>
              <a:defRPr/>
            </a:lvl8pPr>
            <a:lvl9pPr indent="-349250" lvl="8" marL="4114800" algn="ctr">
              <a:spcBef>
                <a:spcPts val="0"/>
              </a:spcBef>
              <a:spcAft>
                <a:spcPts val="0"/>
              </a:spcAft>
              <a:buSzPts val="19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125200" lIns="125200" spcFirstLastPara="1" rIns="125200" wrap="square" tIns="1252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125200" lIns="125200" spcFirstLastPara="1" rIns="125200" wrap="square" tIns="1252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600"/>
          </a:xfrm>
          <a:prstGeom prst="rect">
            <a:avLst/>
          </a:prstGeom>
        </p:spPr>
        <p:txBody>
          <a:bodyPr anchorCtr="0" anchor="ctr" bIns="125200" lIns="125200" spcFirstLastPara="1" rIns="125200" wrap="square" tIns="125200">
            <a:normAutofit/>
          </a:bodyPr>
          <a:lstStyle>
            <a:lvl1pPr lvl="0" algn="ctr">
              <a:spcBef>
                <a:spcPts val="0"/>
              </a:spcBef>
              <a:spcAft>
                <a:spcPts val="0"/>
              </a:spcAft>
              <a:buSzPts val="4900"/>
              <a:buNone/>
              <a:defRPr sz="4900"/>
            </a:lvl1pPr>
            <a:lvl2pPr lvl="1" algn="ctr">
              <a:spcBef>
                <a:spcPts val="0"/>
              </a:spcBef>
              <a:spcAft>
                <a:spcPts val="0"/>
              </a:spcAft>
              <a:buSzPts val="4900"/>
              <a:buNone/>
              <a:defRPr sz="4900"/>
            </a:lvl2pPr>
            <a:lvl3pPr lvl="2" algn="ctr">
              <a:spcBef>
                <a:spcPts val="0"/>
              </a:spcBef>
              <a:spcAft>
                <a:spcPts val="0"/>
              </a:spcAft>
              <a:buSzPts val="4900"/>
              <a:buNone/>
              <a:defRPr sz="4900"/>
            </a:lvl3pPr>
            <a:lvl4pPr lvl="3" algn="ctr">
              <a:spcBef>
                <a:spcPts val="0"/>
              </a:spcBef>
              <a:spcAft>
                <a:spcPts val="0"/>
              </a:spcAft>
              <a:buSzPts val="4900"/>
              <a:buNone/>
              <a:defRPr sz="4900"/>
            </a:lvl4pPr>
            <a:lvl5pPr lvl="4" algn="ctr">
              <a:spcBef>
                <a:spcPts val="0"/>
              </a:spcBef>
              <a:spcAft>
                <a:spcPts val="0"/>
              </a:spcAft>
              <a:buSzPts val="4900"/>
              <a:buNone/>
              <a:defRPr sz="4900"/>
            </a:lvl5pPr>
            <a:lvl6pPr lvl="5" algn="ctr">
              <a:spcBef>
                <a:spcPts val="0"/>
              </a:spcBef>
              <a:spcAft>
                <a:spcPts val="0"/>
              </a:spcAft>
              <a:buSzPts val="4900"/>
              <a:buNone/>
              <a:defRPr sz="4900"/>
            </a:lvl6pPr>
            <a:lvl7pPr lvl="6" algn="ctr">
              <a:spcBef>
                <a:spcPts val="0"/>
              </a:spcBef>
              <a:spcAft>
                <a:spcPts val="0"/>
              </a:spcAft>
              <a:buSzPts val="4900"/>
              <a:buNone/>
              <a:defRPr sz="4900"/>
            </a:lvl7pPr>
            <a:lvl8pPr lvl="7" algn="ctr">
              <a:spcBef>
                <a:spcPts val="0"/>
              </a:spcBef>
              <a:spcAft>
                <a:spcPts val="0"/>
              </a:spcAft>
              <a:buSzPts val="4900"/>
              <a:buNone/>
              <a:defRPr sz="4900"/>
            </a:lvl8pPr>
            <a:lvl9pPr lvl="8" algn="ctr">
              <a:spcBef>
                <a:spcPts val="0"/>
              </a:spcBef>
              <a:spcAft>
                <a:spcPts val="0"/>
              </a:spcAft>
              <a:buSzPts val="4900"/>
              <a:buNone/>
              <a:defRPr sz="49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125200" lIns="125200" spcFirstLastPara="1" rIns="125200" wrap="square" tIns="1252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700"/>
          </a:xfrm>
          <a:prstGeom prst="rect">
            <a:avLst/>
          </a:prstGeom>
        </p:spPr>
        <p:txBody>
          <a:bodyPr anchorCtr="0" anchor="t" bIns="125200" lIns="125200" spcFirstLastPara="1" rIns="125200" wrap="square" tIns="125200">
            <a:normAutofit/>
          </a:bodyPr>
          <a:lstStyle>
            <a:lvl1pPr lvl="0">
              <a:spcBef>
                <a:spcPts val="0"/>
              </a:spcBef>
              <a:spcAft>
                <a:spcPts val="0"/>
              </a:spcAft>
              <a:buSzPts val="3800"/>
              <a:buNone/>
              <a:defRPr/>
            </a:lvl1pPr>
            <a:lvl2pPr lvl="1">
              <a:spcBef>
                <a:spcPts val="0"/>
              </a:spcBef>
              <a:spcAft>
                <a:spcPts val="0"/>
              </a:spcAft>
              <a:buSzPts val="3800"/>
              <a:buNone/>
              <a:defRPr/>
            </a:lvl2pPr>
            <a:lvl3pPr lvl="2">
              <a:spcBef>
                <a:spcPts val="0"/>
              </a:spcBef>
              <a:spcAft>
                <a:spcPts val="0"/>
              </a:spcAft>
              <a:buSzPts val="3800"/>
              <a:buNone/>
              <a:defRPr/>
            </a:lvl3pPr>
            <a:lvl4pPr lvl="3">
              <a:spcBef>
                <a:spcPts val="0"/>
              </a:spcBef>
              <a:spcAft>
                <a:spcPts val="0"/>
              </a:spcAft>
              <a:buSzPts val="3800"/>
              <a:buNone/>
              <a:defRPr/>
            </a:lvl4pPr>
            <a:lvl5pPr lvl="4">
              <a:spcBef>
                <a:spcPts val="0"/>
              </a:spcBef>
              <a:spcAft>
                <a:spcPts val="0"/>
              </a:spcAft>
              <a:buSzPts val="3800"/>
              <a:buNone/>
              <a:defRPr/>
            </a:lvl5pPr>
            <a:lvl6pPr lvl="5">
              <a:spcBef>
                <a:spcPts val="0"/>
              </a:spcBef>
              <a:spcAft>
                <a:spcPts val="0"/>
              </a:spcAft>
              <a:buSzPts val="3800"/>
              <a:buNone/>
              <a:defRPr/>
            </a:lvl6pPr>
            <a:lvl7pPr lvl="6">
              <a:spcBef>
                <a:spcPts val="0"/>
              </a:spcBef>
              <a:spcAft>
                <a:spcPts val="0"/>
              </a:spcAft>
              <a:buSzPts val="3800"/>
              <a:buNone/>
              <a:defRPr/>
            </a:lvl7pPr>
            <a:lvl8pPr lvl="7">
              <a:spcBef>
                <a:spcPts val="0"/>
              </a:spcBef>
              <a:spcAft>
                <a:spcPts val="0"/>
              </a:spcAft>
              <a:buSzPts val="3800"/>
              <a:buNone/>
              <a:defRPr/>
            </a:lvl8pPr>
            <a:lvl9pPr lvl="8">
              <a:spcBef>
                <a:spcPts val="0"/>
              </a:spcBef>
              <a:spcAft>
                <a:spcPts val="0"/>
              </a:spcAft>
              <a:buSzPts val="3800"/>
              <a:buNone/>
              <a:defRPr/>
            </a:lvl9pPr>
          </a:lstStyle>
          <a:p/>
        </p:txBody>
      </p:sp>
      <p:sp>
        <p:nvSpPr>
          <p:cNvPr id="18" name="Google Shape;18;p4"/>
          <p:cNvSpPr txBox="1"/>
          <p:nvPr>
            <p:ph idx="1" type="body"/>
          </p:nvPr>
        </p:nvSpPr>
        <p:spPr>
          <a:xfrm>
            <a:off x="257705" y="2395696"/>
            <a:ext cx="7044600" cy="7101600"/>
          </a:xfrm>
          <a:prstGeom prst="rect">
            <a:avLst/>
          </a:prstGeom>
        </p:spPr>
        <p:txBody>
          <a:bodyPr anchorCtr="0" anchor="t" bIns="125200" lIns="125200" spcFirstLastPara="1" rIns="125200" wrap="square" tIns="125200">
            <a:normAutofit/>
          </a:bodyPr>
          <a:lstStyle>
            <a:lvl1pPr indent="-387350" lvl="0" marL="457200">
              <a:spcBef>
                <a:spcPts val="0"/>
              </a:spcBef>
              <a:spcAft>
                <a:spcPts val="0"/>
              </a:spcAft>
              <a:buSzPts val="2500"/>
              <a:buChar char="●"/>
              <a:defRPr/>
            </a:lvl1pPr>
            <a:lvl2pPr indent="-349250" lvl="1" marL="914400">
              <a:spcBef>
                <a:spcPts val="0"/>
              </a:spcBef>
              <a:spcAft>
                <a:spcPts val="0"/>
              </a:spcAft>
              <a:buSzPts val="1900"/>
              <a:buChar char="○"/>
              <a:defRPr/>
            </a:lvl2pPr>
            <a:lvl3pPr indent="-349250" lvl="2" marL="1371600">
              <a:spcBef>
                <a:spcPts val="0"/>
              </a:spcBef>
              <a:spcAft>
                <a:spcPts val="0"/>
              </a:spcAft>
              <a:buSzPts val="1900"/>
              <a:buChar char="■"/>
              <a:defRPr/>
            </a:lvl3pPr>
            <a:lvl4pPr indent="-349250" lvl="3" marL="1828800">
              <a:spcBef>
                <a:spcPts val="0"/>
              </a:spcBef>
              <a:spcAft>
                <a:spcPts val="0"/>
              </a:spcAft>
              <a:buSzPts val="1900"/>
              <a:buChar char="●"/>
              <a:defRPr/>
            </a:lvl4pPr>
            <a:lvl5pPr indent="-349250" lvl="4" marL="2286000">
              <a:spcBef>
                <a:spcPts val="0"/>
              </a:spcBef>
              <a:spcAft>
                <a:spcPts val="0"/>
              </a:spcAft>
              <a:buSzPts val="1900"/>
              <a:buChar char="○"/>
              <a:defRPr/>
            </a:lvl5pPr>
            <a:lvl6pPr indent="-349250" lvl="5" marL="2743200">
              <a:spcBef>
                <a:spcPts val="0"/>
              </a:spcBef>
              <a:spcAft>
                <a:spcPts val="0"/>
              </a:spcAft>
              <a:buSzPts val="1900"/>
              <a:buChar char="■"/>
              <a:defRPr/>
            </a:lvl6pPr>
            <a:lvl7pPr indent="-349250" lvl="6" marL="3200400">
              <a:spcBef>
                <a:spcPts val="0"/>
              </a:spcBef>
              <a:spcAft>
                <a:spcPts val="0"/>
              </a:spcAft>
              <a:buSzPts val="1900"/>
              <a:buChar char="●"/>
              <a:defRPr/>
            </a:lvl7pPr>
            <a:lvl8pPr indent="-349250" lvl="7" marL="3657600">
              <a:spcBef>
                <a:spcPts val="0"/>
              </a:spcBef>
              <a:spcAft>
                <a:spcPts val="0"/>
              </a:spcAft>
              <a:buSzPts val="1900"/>
              <a:buChar char="○"/>
              <a:defRPr/>
            </a:lvl8pPr>
            <a:lvl9pPr indent="-349250" lvl="8" marL="4114800">
              <a:spcBef>
                <a:spcPts val="0"/>
              </a:spcBef>
              <a:spcAft>
                <a:spcPts val="0"/>
              </a:spcAft>
              <a:buSzPts val="19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125200" lIns="125200" spcFirstLastPara="1" rIns="125200" wrap="square" tIns="1252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700"/>
          </a:xfrm>
          <a:prstGeom prst="rect">
            <a:avLst/>
          </a:prstGeom>
        </p:spPr>
        <p:txBody>
          <a:bodyPr anchorCtr="0" anchor="t" bIns="125200" lIns="125200" spcFirstLastPara="1" rIns="125200" wrap="square" tIns="125200">
            <a:normAutofit/>
          </a:bodyPr>
          <a:lstStyle>
            <a:lvl1pPr lvl="0">
              <a:spcBef>
                <a:spcPts val="0"/>
              </a:spcBef>
              <a:spcAft>
                <a:spcPts val="0"/>
              </a:spcAft>
              <a:buSzPts val="3800"/>
              <a:buNone/>
              <a:defRPr/>
            </a:lvl1pPr>
            <a:lvl2pPr lvl="1">
              <a:spcBef>
                <a:spcPts val="0"/>
              </a:spcBef>
              <a:spcAft>
                <a:spcPts val="0"/>
              </a:spcAft>
              <a:buSzPts val="3800"/>
              <a:buNone/>
              <a:defRPr/>
            </a:lvl2pPr>
            <a:lvl3pPr lvl="2">
              <a:spcBef>
                <a:spcPts val="0"/>
              </a:spcBef>
              <a:spcAft>
                <a:spcPts val="0"/>
              </a:spcAft>
              <a:buSzPts val="3800"/>
              <a:buNone/>
              <a:defRPr/>
            </a:lvl3pPr>
            <a:lvl4pPr lvl="3">
              <a:spcBef>
                <a:spcPts val="0"/>
              </a:spcBef>
              <a:spcAft>
                <a:spcPts val="0"/>
              </a:spcAft>
              <a:buSzPts val="3800"/>
              <a:buNone/>
              <a:defRPr/>
            </a:lvl4pPr>
            <a:lvl5pPr lvl="4">
              <a:spcBef>
                <a:spcPts val="0"/>
              </a:spcBef>
              <a:spcAft>
                <a:spcPts val="0"/>
              </a:spcAft>
              <a:buSzPts val="3800"/>
              <a:buNone/>
              <a:defRPr/>
            </a:lvl5pPr>
            <a:lvl6pPr lvl="5">
              <a:spcBef>
                <a:spcPts val="0"/>
              </a:spcBef>
              <a:spcAft>
                <a:spcPts val="0"/>
              </a:spcAft>
              <a:buSzPts val="3800"/>
              <a:buNone/>
              <a:defRPr/>
            </a:lvl6pPr>
            <a:lvl7pPr lvl="6">
              <a:spcBef>
                <a:spcPts val="0"/>
              </a:spcBef>
              <a:spcAft>
                <a:spcPts val="0"/>
              </a:spcAft>
              <a:buSzPts val="3800"/>
              <a:buNone/>
              <a:defRPr/>
            </a:lvl7pPr>
            <a:lvl8pPr lvl="7">
              <a:spcBef>
                <a:spcPts val="0"/>
              </a:spcBef>
              <a:spcAft>
                <a:spcPts val="0"/>
              </a:spcAft>
              <a:buSzPts val="3800"/>
              <a:buNone/>
              <a:defRPr/>
            </a:lvl8pPr>
            <a:lvl9pPr lvl="8">
              <a:spcBef>
                <a:spcPts val="0"/>
              </a:spcBef>
              <a:spcAft>
                <a:spcPts val="0"/>
              </a:spcAft>
              <a:buSzPts val="3800"/>
              <a:buNone/>
              <a:defRPr/>
            </a:lvl9pPr>
          </a:lstStyle>
          <a:p/>
        </p:txBody>
      </p:sp>
      <p:sp>
        <p:nvSpPr>
          <p:cNvPr id="22" name="Google Shape;22;p5"/>
          <p:cNvSpPr txBox="1"/>
          <p:nvPr>
            <p:ph idx="1" type="body"/>
          </p:nvPr>
        </p:nvSpPr>
        <p:spPr>
          <a:xfrm>
            <a:off x="257705" y="2395696"/>
            <a:ext cx="3306900" cy="7101600"/>
          </a:xfrm>
          <a:prstGeom prst="rect">
            <a:avLst/>
          </a:prstGeom>
        </p:spPr>
        <p:txBody>
          <a:bodyPr anchorCtr="0" anchor="t" bIns="125200" lIns="125200" spcFirstLastPara="1" rIns="125200" wrap="square" tIns="125200">
            <a:normAutofit/>
          </a:bodyPr>
          <a:lstStyle>
            <a:lvl1pPr indent="-349250" lvl="0" marL="457200">
              <a:spcBef>
                <a:spcPts val="0"/>
              </a:spcBef>
              <a:spcAft>
                <a:spcPts val="0"/>
              </a:spcAft>
              <a:buSzPts val="1900"/>
              <a:buChar char="●"/>
              <a:defRPr sz="1900"/>
            </a:lvl1pPr>
            <a:lvl2pPr indent="-330200" lvl="1" marL="914400">
              <a:spcBef>
                <a:spcPts val="0"/>
              </a:spcBef>
              <a:spcAft>
                <a:spcPts val="0"/>
              </a:spcAft>
              <a:buSzPts val="1600"/>
              <a:buChar char="○"/>
              <a:defRPr sz="1600"/>
            </a:lvl2pPr>
            <a:lvl3pPr indent="-330200" lvl="2" marL="1371600">
              <a:spcBef>
                <a:spcPts val="0"/>
              </a:spcBef>
              <a:spcAft>
                <a:spcPts val="0"/>
              </a:spcAft>
              <a:buSzPts val="1600"/>
              <a:buChar char="■"/>
              <a:defRPr sz="1600"/>
            </a:lvl3pPr>
            <a:lvl4pPr indent="-330200" lvl="3" marL="1828800">
              <a:spcBef>
                <a:spcPts val="0"/>
              </a:spcBef>
              <a:spcAft>
                <a:spcPts val="0"/>
              </a:spcAft>
              <a:buSzPts val="1600"/>
              <a:buChar char="●"/>
              <a:defRPr sz="1600"/>
            </a:lvl4pPr>
            <a:lvl5pPr indent="-330200" lvl="4" marL="2286000">
              <a:spcBef>
                <a:spcPts val="0"/>
              </a:spcBef>
              <a:spcAft>
                <a:spcPts val="0"/>
              </a:spcAft>
              <a:buSzPts val="1600"/>
              <a:buChar char="○"/>
              <a:defRPr sz="1600"/>
            </a:lvl5pPr>
            <a:lvl6pPr indent="-330200" lvl="5" marL="2743200">
              <a:spcBef>
                <a:spcPts val="0"/>
              </a:spcBef>
              <a:spcAft>
                <a:spcPts val="0"/>
              </a:spcAft>
              <a:buSzPts val="1600"/>
              <a:buChar char="■"/>
              <a:defRPr sz="1600"/>
            </a:lvl6pPr>
            <a:lvl7pPr indent="-330200" lvl="6" marL="3200400">
              <a:spcBef>
                <a:spcPts val="0"/>
              </a:spcBef>
              <a:spcAft>
                <a:spcPts val="0"/>
              </a:spcAft>
              <a:buSzPts val="1600"/>
              <a:buChar char="●"/>
              <a:defRPr sz="1600"/>
            </a:lvl7pPr>
            <a:lvl8pPr indent="-330200" lvl="7" marL="3657600">
              <a:spcBef>
                <a:spcPts val="0"/>
              </a:spcBef>
              <a:spcAft>
                <a:spcPts val="0"/>
              </a:spcAft>
              <a:buSzPts val="1600"/>
              <a:buChar char="○"/>
              <a:defRPr sz="1600"/>
            </a:lvl8pPr>
            <a:lvl9pPr indent="-330200" lvl="8" marL="4114800">
              <a:spcBef>
                <a:spcPts val="0"/>
              </a:spcBef>
              <a:spcAft>
                <a:spcPts val="0"/>
              </a:spcAft>
              <a:buSzPts val="1600"/>
              <a:buChar char="■"/>
              <a:defRPr sz="1600"/>
            </a:lvl9pPr>
          </a:lstStyle>
          <a:p/>
        </p:txBody>
      </p:sp>
      <p:sp>
        <p:nvSpPr>
          <p:cNvPr id="23" name="Google Shape;23;p5"/>
          <p:cNvSpPr txBox="1"/>
          <p:nvPr>
            <p:ph idx="2" type="body"/>
          </p:nvPr>
        </p:nvSpPr>
        <p:spPr>
          <a:xfrm>
            <a:off x="3995291" y="2395696"/>
            <a:ext cx="3306900" cy="7101600"/>
          </a:xfrm>
          <a:prstGeom prst="rect">
            <a:avLst/>
          </a:prstGeom>
        </p:spPr>
        <p:txBody>
          <a:bodyPr anchorCtr="0" anchor="t" bIns="125200" lIns="125200" spcFirstLastPara="1" rIns="125200" wrap="square" tIns="125200">
            <a:normAutofit/>
          </a:bodyPr>
          <a:lstStyle>
            <a:lvl1pPr indent="-349250" lvl="0" marL="457200">
              <a:spcBef>
                <a:spcPts val="0"/>
              </a:spcBef>
              <a:spcAft>
                <a:spcPts val="0"/>
              </a:spcAft>
              <a:buSzPts val="1900"/>
              <a:buChar char="●"/>
              <a:defRPr sz="1900"/>
            </a:lvl1pPr>
            <a:lvl2pPr indent="-330200" lvl="1" marL="914400">
              <a:spcBef>
                <a:spcPts val="0"/>
              </a:spcBef>
              <a:spcAft>
                <a:spcPts val="0"/>
              </a:spcAft>
              <a:buSzPts val="1600"/>
              <a:buChar char="○"/>
              <a:defRPr sz="1600"/>
            </a:lvl2pPr>
            <a:lvl3pPr indent="-330200" lvl="2" marL="1371600">
              <a:spcBef>
                <a:spcPts val="0"/>
              </a:spcBef>
              <a:spcAft>
                <a:spcPts val="0"/>
              </a:spcAft>
              <a:buSzPts val="1600"/>
              <a:buChar char="■"/>
              <a:defRPr sz="1600"/>
            </a:lvl3pPr>
            <a:lvl4pPr indent="-330200" lvl="3" marL="1828800">
              <a:spcBef>
                <a:spcPts val="0"/>
              </a:spcBef>
              <a:spcAft>
                <a:spcPts val="0"/>
              </a:spcAft>
              <a:buSzPts val="1600"/>
              <a:buChar char="●"/>
              <a:defRPr sz="1600"/>
            </a:lvl4pPr>
            <a:lvl5pPr indent="-330200" lvl="4" marL="2286000">
              <a:spcBef>
                <a:spcPts val="0"/>
              </a:spcBef>
              <a:spcAft>
                <a:spcPts val="0"/>
              </a:spcAft>
              <a:buSzPts val="1600"/>
              <a:buChar char="○"/>
              <a:defRPr sz="1600"/>
            </a:lvl5pPr>
            <a:lvl6pPr indent="-330200" lvl="5" marL="2743200">
              <a:spcBef>
                <a:spcPts val="0"/>
              </a:spcBef>
              <a:spcAft>
                <a:spcPts val="0"/>
              </a:spcAft>
              <a:buSzPts val="1600"/>
              <a:buChar char="■"/>
              <a:defRPr sz="1600"/>
            </a:lvl6pPr>
            <a:lvl7pPr indent="-330200" lvl="6" marL="3200400">
              <a:spcBef>
                <a:spcPts val="0"/>
              </a:spcBef>
              <a:spcAft>
                <a:spcPts val="0"/>
              </a:spcAft>
              <a:buSzPts val="1600"/>
              <a:buChar char="●"/>
              <a:defRPr sz="1600"/>
            </a:lvl7pPr>
            <a:lvl8pPr indent="-330200" lvl="7" marL="3657600">
              <a:spcBef>
                <a:spcPts val="0"/>
              </a:spcBef>
              <a:spcAft>
                <a:spcPts val="0"/>
              </a:spcAft>
              <a:buSzPts val="1600"/>
              <a:buChar char="○"/>
              <a:defRPr sz="1600"/>
            </a:lvl8pPr>
            <a:lvl9pPr indent="-330200" lvl="8" marL="4114800">
              <a:spcBef>
                <a:spcPts val="0"/>
              </a:spcBef>
              <a:spcAft>
                <a:spcPts val="0"/>
              </a:spcAft>
              <a:buSzPts val="1600"/>
              <a:buChar char="■"/>
              <a:defRPr sz="16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125200" lIns="125200" spcFirstLastPara="1" rIns="125200" wrap="square" tIns="1252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700"/>
          </a:xfrm>
          <a:prstGeom prst="rect">
            <a:avLst/>
          </a:prstGeom>
        </p:spPr>
        <p:txBody>
          <a:bodyPr anchorCtr="0" anchor="t" bIns="125200" lIns="125200" spcFirstLastPara="1" rIns="125200" wrap="square" tIns="125200">
            <a:normAutofit/>
          </a:bodyPr>
          <a:lstStyle>
            <a:lvl1pPr lvl="0">
              <a:spcBef>
                <a:spcPts val="0"/>
              </a:spcBef>
              <a:spcAft>
                <a:spcPts val="0"/>
              </a:spcAft>
              <a:buSzPts val="3800"/>
              <a:buNone/>
              <a:defRPr/>
            </a:lvl1pPr>
            <a:lvl2pPr lvl="1">
              <a:spcBef>
                <a:spcPts val="0"/>
              </a:spcBef>
              <a:spcAft>
                <a:spcPts val="0"/>
              </a:spcAft>
              <a:buSzPts val="3800"/>
              <a:buNone/>
              <a:defRPr/>
            </a:lvl2pPr>
            <a:lvl3pPr lvl="2">
              <a:spcBef>
                <a:spcPts val="0"/>
              </a:spcBef>
              <a:spcAft>
                <a:spcPts val="0"/>
              </a:spcAft>
              <a:buSzPts val="3800"/>
              <a:buNone/>
              <a:defRPr/>
            </a:lvl3pPr>
            <a:lvl4pPr lvl="3">
              <a:spcBef>
                <a:spcPts val="0"/>
              </a:spcBef>
              <a:spcAft>
                <a:spcPts val="0"/>
              </a:spcAft>
              <a:buSzPts val="3800"/>
              <a:buNone/>
              <a:defRPr/>
            </a:lvl4pPr>
            <a:lvl5pPr lvl="4">
              <a:spcBef>
                <a:spcPts val="0"/>
              </a:spcBef>
              <a:spcAft>
                <a:spcPts val="0"/>
              </a:spcAft>
              <a:buSzPts val="3800"/>
              <a:buNone/>
              <a:defRPr/>
            </a:lvl5pPr>
            <a:lvl6pPr lvl="5">
              <a:spcBef>
                <a:spcPts val="0"/>
              </a:spcBef>
              <a:spcAft>
                <a:spcPts val="0"/>
              </a:spcAft>
              <a:buSzPts val="3800"/>
              <a:buNone/>
              <a:defRPr/>
            </a:lvl6pPr>
            <a:lvl7pPr lvl="6">
              <a:spcBef>
                <a:spcPts val="0"/>
              </a:spcBef>
              <a:spcAft>
                <a:spcPts val="0"/>
              </a:spcAft>
              <a:buSzPts val="3800"/>
              <a:buNone/>
              <a:defRPr/>
            </a:lvl7pPr>
            <a:lvl8pPr lvl="7">
              <a:spcBef>
                <a:spcPts val="0"/>
              </a:spcBef>
              <a:spcAft>
                <a:spcPts val="0"/>
              </a:spcAft>
              <a:buSzPts val="3800"/>
              <a:buNone/>
              <a:defRPr/>
            </a:lvl8pPr>
            <a:lvl9pPr lvl="8">
              <a:spcBef>
                <a:spcPts val="0"/>
              </a:spcBef>
              <a:spcAft>
                <a:spcPts val="0"/>
              </a:spcAft>
              <a:buSzPts val="3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125200" lIns="125200" spcFirstLastPara="1" rIns="125200" wrap="square" tIns="1252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125200" lIns="125200" spcFirstLastPara="1" rIns="125200" wrap="square" tIns="125200">
            <a:normAutofit/>
          </a:bodyPr>
          <a:lstStyle>
            <a:lvl1pPr lvl="0">
              <a:spcBef>
                <a:spcPts val="0"/>
              </a:spcBef>
              <a:spcAft>
                <a:spcPts val="0"/>
              </a:spcAft>
              <a:buSzPts val="3300"/>
              <a:buNone/>
              <a:defRPr sz="3300"/>
            </a:lvl1pPr>
            <a:lvl2pPr lvl="1">
              <a:spcBef>
                <a:spcPts val="0"/>
              </a:spcBef>
              <a:spcAft>
                <a:spcPts val="0"/>
              </a:spcAft>
              <a:buSzPts val="3300"/>
              <a:buNone/>
              <a:defRPr sz="3300"/>
            </a:lvl2pPr>
            <a:lvl3pPr lvl="2">
              <a:spcBef>
                <a:spcPts val="0"/>
              </a:spcBef>
              <a:spcAft>
                <a:spcPts val="0"/>
              </a:spcAft>
              <a:buSzPts val="3300"/>
              <a:buNone/>
              <a:defRPr sz="3300"/>
            </a:lvl3pPr>
            <a:lvl4pPr lvl="3">
              <a:spcBef>
                <a:spcPts val="0"/>
              </a:spcBef>
              <a:spcAft>
                <a:spcPts val="0"/>
              </a:spcAft>
              <a:buSzPts val="3300"/>
              <a:buNone/>
              <a:defRPr sz="3300"/>
            </a:lvl4pPr>
            <a:lvl5pPr lvl="4">
              <a:spcBef>
                <a:spcPts val="0"/>
              </a:spcBef>
              <a:spcAft>
                <a:spcPts val="0"/>
              </a:spcAft>
              <a:buSzPts val="3300"/>
              <a:buNone/>
              <a:defRPr sz="3300"/>
            </a:lvl5pPr>
            <a:lvl6pPr lvl="5">
              <a:spcBef>
                <a:spcPts val="0"/>
              </a:spcBef>
              <a:spcAft>
                <a:spcPts val="0"/>
              </a:spcAft>
              <a:buSzPts val="3300"/>
              <a:buNone/>
              <a:defRPr sz="3300"/>
            </a:lvl6pPr>
            <a:lvl7pPr lvl="6">
              <a:spcBef>
                <a:spcPts val="0"/>
              </a:spcBef>
              <a:spcAft>
                <a:spcPts val="0"/>
              </a:spcAft>
              <a:buSzPts val="3300"/>
              <a:buNone/>
              <a:defRPr sz="3300"/>
            </a:lvl7pPr>
            <a:lvl8pPr lvl="7">
              <a:spcBef>
                <a:spcPts val="0"/>
              </a:spcBef>
              <a:spcAft>
                <a:spcPts val="0"/>
              </a:spcAft>
              <a:buSzPts val="3300"/>
              <a:buNone/>
              <a:defRPr sz="3300"/>
            </a:lvl8pPr>
            <a:lvl9pPr lvl="8">
              <a:spcBef>
                <a:spcPts val="0"/>
              </a:spcBef>
              <a:spcAft>
                <a:spcPts val="0"/>
              </a:spcAft>
              <a:buSzPts val="3300"/>
              <a:buNone/>
              <a:defRPr sz="3300"/>
            </a:lvl9pPr>
          </a:lstStyle>
          <a:p/>
        </p:txBody>
      </p:sp>
      <p:sp>
        <p:nvSpPr>
          <p:cNvPr id="30" name="Google Shape;30;p7"/>
          <p:cNvSpPr txBox="1"/>
          <p:nvPr>
            <p:ph idx="1" type="body"/>
          </p:nvPr>
        </p:nvSpPr>
        <p:spPr>
          <a:xfrm>
            <a:off x="257705" y="2888617"/>
            <a:ext cx="2321700" cy="6609300"/>
          </a:xfrm>
          <a:prstGeom prst="rect">
            <a:avLst/>
          </a:prstGeom>
        </p:spPr>
        <p:txBody>
          <a:bodyPr anchorCtr="0" anchor="t" bIns="125200" lIns="125200" spcFirstLastPara="1" rIns="125200" wrap="square" tIns="125200">
            <a:normAutofit/>
          </a:bodyPr>
          <a:lstStyle>
            <a:lvl1pPr indent="-330200" lvl="0" marL="457200">
              <a:spcBef>
                <a:spcPts val="0"/>
              </a:spcBef>
              <a:spcAft>
                <a:spcPts val="0"/>
              </a:spcAft>
              <a:buSzPts val="1600"/>
              <a:buChar char="●"/>
              <a:defRPr sz="1600"/>
            </a:lvl1pPr>
            <a:lvl2pPr indent="-330200" lvl="1" marL="914400">
              <a:spcBef>
                <a:spcPts val="0"/>
              </a:spcBef>
              <a:spcAft>
                <a:spcPts val="0"/>
              </a:spcAft>
              <a:buSzPts val="1600"/>
              <a:buChar char="○"/>
              <a:defRPr sz="1600"/>
            </a:lvl2pPr>
            <a:lvl3pPr indent="-330200" lvl="2" marL="1371600">
              <a:spcBef>
                <a:spcPts val="0"/>
              </a:spcBef>
              <a:spcAft>
                <a:spcPts val="0"/>
              </a:spcAft>
              <a:buSzPts val="1600"/>
              <a:buChar char="■"/>
              <a:defRPr sz="1600"/>
            </a:lvl3pPr>
            <a:lvl4pPr indent="-330200" lvl="3" marL="1828800">
              <a:spcBef>
                <a:spcPts val="0"/>
              </a:spcBef>
              <a:spcAft>
                <a:spcPts val="0"/>
              </a:spcAft>
              <a:buSzPts val="1600"/>
              <a:buChar char="●"/>
              <a:defRPr sz="1600"/>
            </a:lvl4pPr>
            <a:lvl5pPr indent="-330200" lvl="4" marL="2286000">
              <a:spcBef>
                <a:spcPts val="0"/>
              </a:spcBef>
              <a:spcAft>
                <a:spcPts val="0"/>
              </a:spcAft>
              <a:buSzPts val="1600"/>
              <a:buChar char="○"/>
              <a:defRPr sz="1600"/>
            </a:lvl5pPr>
            <a:lvl6pPr indent="-330200" lvl="5" marL="2743200">
              <a:spcBef>
                <a:spcPts val="0"/>
              </a:spcBef>
              <a:spcAft>
                <a:spcPts val="0"/>
              </a:spcAft>
              <a:buSzPts val="1600"/>
              <a:buChar char="■"/>
              <a:defRPr sz="1600"/>
            </a:lvl6pPr>
            <a:lvl7pPr indent="-330200" lvl="6" marL="3200400">
              <a:spcBef>
                <a:spcPts val="0"/>
              </a:spcBef>
              <a:spcAft>
                <a:spcPts val="0"/>
              </a:spcAft>
              <a:buSzPts val="1600"/>
              <a:buChar char="●"/>
              <a:defRPr sz="1600"/>
            </a:lvl7pPr>
            <a:lvl8pPr indent="-330200" lvl="7" marL="3657600">
              <a:spcBef>
                <a:spcPts val="0"/>
              </a:spcBef>
              <a:spcAft>
                <a:spcPts val="0"/>
              </a:spcAft>
              <a:buSzPts val="1600"/>
              <a:buChar char="○"/>
              <a:defRPr sz="1600"/>
            </a:lvl8pPr>
            <a:lvl9pPr indent="-330200" lvl="8" marL="4114800">
              <a:spcBef>
                <a:spcPts val="0"/>
              </a:spcBef>
              <a:spcAft>
                <a:spcPts val="0"/>
              </a:spcAft>
              <a:buSzPts val="1600"/>
              <a:buChar char="■"/>
              <a:defRPr sz="16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125200" lIns="125200" spcFirstLastPara="1" rIns="125200" wrap="square" tIns="1252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125200" lIns="125200" spcFirstLastPara="1" rIns="125200" wrap="square" tIns="125200">
            <a:normAutofit/>
          </a:bodyPr>
          <a:lstStyle>
            <a:lvl1pPr lvl="0">
              <a:spcBef>
                <a:spcPts val="0"/>
              </a:spcBef>
              <a:spcAft>
                <a:spcPts val="0"/>
              </a:spcAft>
              <a:buSzPts val="6600"/>
              <a:buNone/>
              <a:defRPr sz="6600"/>
            </a:lvl1pPr>
            <a:lvl2pPr lvl="1">
              <a:spcBef>
                <a:spcPts val="0"/>
              </a:spcBef>
              <a:spcAft>
                <a:spcPts val="0"/>
              </a:spcAft>
              <a:buSzPts val="6600"/>
              <a:buNone/>
              <a:defRPr sz="6600"/>
            </a:lvl2pPr>
            <a:lvl3pPr lvl="2">
              <a:spcBef>
                <a:spcPts val="0"/>
              </a:spcBef>
              <a:spcAft>
                <a:spcPts val="0"/>
              </a:spcAft>
              <a:buSzPts val="6600"/>
              <a:buNone/>
              <a:defRPr sz="6600"/>
            </a:lvl3pPr>
            <a:lvl4pPr lvl="3">
              <a:spcBef>
                <a:spcPts val="0"/>
              </a:spcBef>
              <a:spcAft>
                <a:spcPts val="0"/>
              </a:spcAft>
              <a:buSzPts val="6600"/>
              <a:buNone/>
              <a:defRPr sz="6600"/>
            </a:lvl4pPr>
            <a:lvl5pPr lvl="4">
              <a:spcBef>
                <a:spcPts val="0"/>
              </a:spcBef>
              <a:spcAft>
                <a:spcPts val="0"/>
              </a:spcAft>
              <a:buSzPts val="6600"/>
              <a:buNone/>
              <a:defRPr sz="6600"/>
            </a:lvl5pPr>
            <a:lvl6pPr lvl="5">
              <a:spcBef>
                <a:spcPts val="0"/>
              </a:spcBef>
              <a:spcAft>
                <a:spcPts val="0"/>
              </a:spcAft>
              <a:buSzPts val="6600"/>
              <a:buNone/>
              <a:defRPr sz="6600"/>
            </a:lvl6pPr>
            <a:lvl7pPr lvl="6">
              <a:spcBef>
                <a:spcPts val="0"/>
              </a:spcBef>
              <a:spcAft>
                <a:spcPts val="0"/>
              </a:spcAft>
              <a:buSzPts val="6600"/>
              <a:buNone/>
              <a:defRPr sz="6600"/>
            </a:lvl7pPr>
            <a:lvl8pPr lvl="7">
              <a:spcBef>
                <a:spcPts val="0"/>
              </a:spcBef>
              <a:spcAft>
                <a:spcPts val="0"/>
              </a:spcAft>
              <a:buSzPts val="6600"/>
              <a:buNone/>
              <a:defRPr sz="6600"/>
            </a:lvl8pPr>
            <a:lvl9pPr lvl="8">
              <a:spcBef>
                <a:spcPts val="0"/>
              </a:spcBef>
              <a:spcAft>
                <a:spcPts val="0"/>
              </a:spcAft>
              <a:buSzPts val="6600"/>
              <a:buNone/>
              <a:defRPr sz="66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125200" lIns="125200" spcFirstLastPara="1" rIns="125200" wrap="square" tIns="1252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125200" lIns="125200" spcFirstLastPara="1" rIns="125200" wrap="square" tIns="125200">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125200" lIns="125200" spcFirstLastPara="1" rIns="125200" wrap="square" tIns="125200">
            <a:normAutofit/>
          </a:bodyPr>
          <a:lstStyle>
            <a:lvl1pPr lvl="0" algn="ctr">
              <a:spcBef>
                <a:spcPts val="0"/>
              </a:spcBef>
              <a:spcAft>
                <a:spcPts val="0"/>
              </a:spcAft>
              <a:buSzPts val="5800"/>
              <a:buNone/>
              <a:defRPr sz="5800"/>
            </a:lvl1pPr>
            <a:lvl2pPr lvl="1" algn="ctr">
              <a:spcBef>
                <a:spcPts val="0"/>
              </a:spcBef>
              <a:spcAft>
                <a:spcPts val="0"/>
              </a:spcAft>
              <a:buSzPts val="5800"/>
              <a:buNone/>
              <a:defRPr sz="5800"/>
            </a:lvl2pPr>
            <a:lvl3pPr lvl="2" algn="ctr">
              <a:spcBef>
                <a:spcPts val="0"/>
              </a:spcBef>
              <a:spcAft>
                <a:spcPts val="0"/>
              </a:spcAft>
              <a:buSzPts val="5800"/>
              <a:buNone/>
              <a:defRPr sz="5800"/>
            </a:lvl3pPr>
            <a:lvl4pPr lvl="3" algn="ctr">
              <a:spcBef>
                <a:spcPts val="0"/>
              </a:spcBef>
              <a:spcAft>
                <a:spcPts val="0"/>
              </a:spcAft>
              <a:buSzPts val="5800"/>
              <a:buNone/>
              <a:defRPr sz="5800"/>
            </a:lvl4pPr>
            <a:lvl5pPr lvl="4" algn="ctr">
              <a:spcBef>
                <a:spcPts val="0"/>
              </a:spcBef>
              <a:spcAft>
                <a:spcPts val="0"/>
              </a:spcAft>
              <a:buSzPts val="5800"/>
              <a:buNone/>
              <a:defRPr sz="5800"/>
            </a:lvl5pPr>
            <a:lvl6pPr lvl="5" algn="ctr">
              <a:spcBef>
                <a:spcPts val="0"/>
              </a:spcBef>
              <a:spcAft>
                <a:spcPts val="0"/>
              </a:spcAft>
              <a:buSzPts val="5800"/>
              <a:buNone/>
              <a:defRPr sz="5800"/>
            </a:lvl6pPr>
            <a:lvl7pPr lvl="6" algn="ctr">
              <a:spcBef>
                <a:spcPts val="0"/>
              </a:spcBef>
              <a:spcAft>
                <a:spcPts val="0"/>
              </a:spcAft>
              <a:buSzPts val="5800"/>
              <a:buNone/>
              <a:defRPr sz="5800"/>
            </a:lvl7pPr>
            <a:lvl8pPr lvl="7" algn="ctr">
              <a:spcBef>
                <a:spcPts val="0"/>
              </a:spcBef>
              <a:spcAft>
                <a:spcPts val="0"/>
              </a:spcAft>
              <a:buSzPts val="5800"/>
              <a:buNone/>
              <a:defRPr sz="5800"/>
            </a:lvl8pPr>
            <a:lvl9pPr lvl="8" algn="ctr">
              <a:spcBef>
                <a:spcPts val="0"/>
              </a:spcBef>
              <a:spcAft>
                <a:spcPts val="0"/>
              </a:spcAft>
              <a:buSzPts val="5800"/>
              <a:buNone/>
              <a:defRPr sz="58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125200" lIns="125200" spcFirstLastPara="1" rIns="125200" wrap="square" tIns="125200">
            <a:normAutofit/>
          </a:bodyPr>
          <a:lstStyle>
            <a:lvl1pPr lvl="0" algn="ctr">
              <a:lnSpc>
                <a:spcPct val="100000"/>
              </a:lnSpc>
              <a:spcBef>
                <a:spcPts val="0"/>
              </a:spcBef>
              <a:spcAft>
                <a:spcPts val="0"/>
              </a:spcAft>
              <a:buSzPts val="2900"/>
              <a:buNone/>
              <a:defRPr sz="2900"/>
            </a:lvl1pPr>
            <a:lvl2pPr lvl="1" algn="ctr">
              <a:lnSpc>
                <a:spcPct val="100000"/>
              </a:lnSpc>
              <a:spcBef>
                <a:spcPts val="0"/>
              </a:spcBef>
              <a:spcAft>
                <a:spcPts val="0"/>
              </a:spcAft>
              <a:buSzPts val="2900"/>
              <a:buNone/>
              <a:defRPr sz="2900"/>
            </a:lvl2pPr>
            <a:lvl3pPr lvl="2" algn="ctr">
              <a:lnSpc>
                <a:spcPct val="100000"/>
              </a:lnSpc>
              <a:spcBef>
                <a:spcPts val="0"/>
              </a:spcBef>
              <a:spcAft>
                <a:spcPts val="0"/>
              </a:spcAft>
              <a:buSzPts val="2900"/>
              <a:buNone/>
              <a:defRPr sz="2900"/>
            </a:lvl3pPr>
            <a:lvl4pPr lvl="3" algn="ctr">
              <a:lnSpc>
                <a:spcPct val="100000"/>
              </a:lnSpc>
              <a:spcBef>
                <a:spcPts val="0"/>
              </a:spcBef>
              <a:spcAft>
                <a:spcPts val="0"/>
              </a:spcAft>
              <a:buSzPts val="2900"/>
              <a:buNone/>
              <a:defRPr sz="2900"/>
            </a:lvl4pPr>
            <a:lvl5pPr lvl="4" algn="ctr">
              <a:lnSpc>
                <a:spcPct val="100000"/>
              </a:lnSpc>
              <a:spcBef>
                <a:spcPts val="0"/>
              </a:spcBef>
              <a:spcAft>
                <a:spcPts val="0"/>
              </a:spcAft>
              <a:buSzPts val="2900"/>
              <a:buNone/>
              <a:defRPr sz="2900"/>
            </a:lvl5pPr>
            <a:lvl6pPr lvl="5" algn="ctr">
              <a:lnSpc>
                <a:spcPct val="100000"/>
              </a:lnSpc>
              <a:spcBef>
                <a:spcPts val="0"/>
              </a:spcBef>
              <a:spcAft>
                <a:spcPts val="0"/>
              </a:spcAft>
              <a:buSzPts val="2900"/>
              <a:buNone/>
              <a:defRPr sz="2900"/>
            </a:lvl6pPr>
            <a:lvl7pPr lvl="6" algn="ctr">
              <a:lnSpc>
                <a:spcPct val="100000"/>
              </a:lnSpc>
              <a:spcBef>
                <a:spcPts val="0"/>
              </a:spcBef>
              <a:spcAft>
                <a:spcPts val="0"/>
              </a:spcAft>
              <a:buSzPts val="2900"/>
              <a:buNone/>
              <a:defRPr sz="2900"/>
            </a:lvl7pPr>
            <a:lvl8pPr lvl="7" algn="ctr">
              <a:lnSpc>
                <a:spcPct val="100000"/>
              </a:lnSpc>
              <a:spcBef>
                <a:spcPts val="0"/>
              </a:spcBef>
              <a:spcAft>
                <a:spcPts val="0"/>
              </a:spcAft>
              <a:buSzPts val="2900"/>
              <a:buNone/>
              <a:defRPr sz="2900"/>
            </a:lvl8pPr>
            <a:lvl9pPr lvl="8" algn="ctr">
              <a:lnSpc>
                <a:spcPct val="100000"/>
              </a:lnSpc>
              <a:spcBef>
                <a:spcPts val="0"/>
              </a:spcBef>
              <a:spcAft>
                <a:spcPts val="0"/>
              </a:spcAft>
              <a:buSzPts val="2900"/>
              <a:buNone/>
              <a:defRPr sz="2900"/>
            </a:lvl9pPr>
          </a:lstStyle>
          <a:p/>
        </p:txBody>
      </p:sp>
      <p:sp>
        <p:nvSpPr>
          <p:cNvPr id="39" name="Google Shape;39;p9"/>
          <p:cNvSpPr txBox="1"/>
          <p:nvPr>
            <p:ph idx="2" type="body"/>
          </p:nvPr>
        </p:nvSpPr>
        <p:spPr>
          <a:xfrm>
            <a:off x="4083839" y="1505164"/>
            <a:ext cx="3172500" cy="7681200"/>
          </a:xfrm>
          <a:prstGeom prst="rect">
            <a:avLst/>
          </a:prstGeom>
        </p:spPr>
        <p:txBody>
          <a:bodyPr anchorCtr="0" anchor="ctr" bIns="125200" lIns="125200" spcFirstLastPara="1" rIns="125200" wrap="square" tIns="125200">
            <a:normAutofit/>
          </a:bodyPr>
          <a:lstStyle>
            <a:lvl1pPr indent="-387350" lvl="0" marL="457200">
              <a:spcBef>
                <a:spcPts val="0"/>
              </a:spcBef>
              <a:spcAft>
                <a:spcPts val="0"/>
              </a:spcAft>
              <a:buSzPts val="2500"/>
              <a:buChar char="●"/>
              <a:defRPr/>
            </a:lvl1pPr>
            <a:lvl2pPr indent="-349250" lvl="1" marL="914400">
              <a:spcBef>
                <a:spcPts val="0"/>
              </a:spcBef>
              <a:spcAft>
                <a:spcPts val="0"/>
              </a:spcAft>
              <a:buSzPts val="1900"/>
              <a:buChar char="○"/>
              <a:defRPr/>
            </a:lvl2pPr>
            <a:lvl3pPr indent="-349250" lvl="2" marL="1371600">
              <a:spcBef>
                <a:spcPts val="0"/>
              </a:spcBef>
              <a:spcAft>
                <a:spcPts val="0"/>
              </a:spcAft>
              <a:buSzPts val="1900"/>
              <a:buChar char="■"/>
              <a:defRPr/>
            </a:lvl3pPr>
            <a:lvl4pPr indent="-349250" lvl="3" marL="1828800">
              <a:spcBef>
                <a:spcPts val="0"/>
              </a:spcBef>
              <a:spcAft>
                <a:spcPts val="0"/>
              </a:spcAft>
              <a:buSzPts val="1900"/>
              <a:buChar char="●"/>
              <a:defRPr/>
            </a:lvl4pPr>
            <a:lvl5pPr indent="-349250" lvl="4" marL="2286000">
              <a:spcBef>
                <a:spcPts val="0"/>
              </a:spcBef>
              <a:spcAft>
                <a:spcPts val="0"/>
              </a:spcAft>
              <a:buSzPts val="1900"/>
              <a:buChar char="○"/>
              <a:defRPr/>
            </a:lvl5pPr>
            <a:lvl6pPr indent="-349250" lvl="5" marL="2743200">
              <a:spcBef>
                <a:spcPts val="0"/>
              </a:spcBef>
              <a:spcAft>
                <a:spcPts val="0"/>
              </a:spcAft>
              <a:buSzPts val="1900"/>
              <a:buChar char="■"/>
              <a:defRPr/>
            </a:lvl6pPr>
            <a:lvl7pPr indent="-349250" lvl="6" marL="3200400">
              <a:spcBef>
                <a:spcPts val="0"/>
              </a:spcBef>
              <a:spcAft>
                <a:spcPts val="0"/>
              </a:spcAft>
              <a:buSzPts val="1900"/>
              <a:buChar char="●"/>
              <a:defRPr/>
            </a:lvl7pPr>
            <a:lvl8pPr indent="-349250" lvl="7" marL="3657600">
              <a:spcBef>
                <a:spcPts val="0"/>
              </a:spcBef>
              <a:spcAft>
                <a:spcPts val="0"/>
              </a:spcAft>
              <a:buSzPts val="1900"/>
              <a:buChar char="○"/>
              <a:defRPr/>
            </a:lvl8pPr>
            <a:lvl9pPr indent="-349250" lvl="8" marL="4114800">
              <a:spcBef>
                <a:spcPts val="0"/>
              </a:spcBef>
              <a:spcAft>
                <a:spcPts val="0"/>
              </a:spcAft>
              <a:buSzPts val="19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125200" lIns="125200" spcFirstLastPara="1" rIns="125200" wrap="square" tIns="1252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900" cy="1257900"/>
          </a:xfrm>
          <a:prstGeom prst="rect">
            <a:avLst/>
          </a:prstGeom>
        </p:spPr>
        <p:txBody>
          <a:bodyPr anchorCtr="0" anchor="ctr" bIns="125200" lIns="125200" spcFirstLastPara="1" rIns="125200" wrap="square" tIns="125200">
            <a:normAutofit/>
          </a:bodyPr>
          <a:lstStyle>
            <a:lvl1pPr indent="-228600" lvl="0" marL="457200">
              <a:lnSpc>
                <a:spcPct val="100000"/>
              </a:lnSpc>
              <a:spcBef>
                <a:spcPts val="0"/>
              </a:spcBef>
              <a:spcAft>
                <a:spcPts val="0"/>
              </a:spcAft>
              <a:buSzPts val="25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125200" lIns="125200" spcFirstLastPara="1" rIns="125200" wrap="square" tIns="12520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ja"/>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700"/>
          </a:xfrm>
          <a:prstGeom prst="rect">
            <a:avLst/>
          </a:prstGeom>
          <a:noFill/>
          <a:ln>
            <a:noFill/>
          </a:ln>
        </p:spPr>
        <p:txBody>
          <a:bodyPr anchorCtr="0" anchor="t" bIns="125200" lIns="125200" spcFirstLastPara="1" rIns="125200" wrap="square" tIns="125200">
            <a:normAutofit/>
          </a:bodyPr>
          <a:lstStyle>
            <a:lvl1pPr lvl="0">
              <a:spcBef>
                <a:spcPts val="0"/>
              </a:spcBef>
              <a:spcAft>
                <a:spcPts val="0"/>
              </a:spcAft>
              <a:buClr>
                <a:schemeClr val="dk1"/>
              </a:buClr>
              <a:buSzPts val="3800"/>
              <a:buNone/>
              <a:defRPr sz="3800">
                <a:solidFill>
                  <a:schemeClr val="dk1"/>
                </a:solidFill>
              </a:defRPr>
            </a:lvl1pPr>
            <a:lvl2pPr lvl="1">
              <a:spcBef>
                <a:spcPts val="0"/>
              </a:spcBef>
              <a:spcAft>
                <a:spcPts val="0"/>
              </a:spcAft>
              <a:buClr>
                <a:schemeClr val="dk1"/>
              </a:buClr>
              <a:buSzPts val="3800"/>
              <a:buNone/>
              <a:defRPr sz="3800">
                <a:solidFill>
                  <a:schemeClr val="dk1"/>
                </a:solidFill>
              </a:defRPr>
            </a:lvl2pPr>
            <a:lvl3pPr lvl="2">
              <a:spcBef>
                <a:spcPts val="0"/>
              </a:spcBef>
              <a:spcAft>
                <a:spcPts val="0"/>
              </a:spcAft>
              <a:buClr>
                <a:schemeClr val="dk1"/>
              </a:buClr>
              <a:buSzPts val="3800"/>
              <a:buNone/>
              <a:defRPr sz="3800">
                <a:solidFill>
                  <a:schemeClr val="dk1"/>
                </a:solidFill>
              </a:defRPr>
            </a:lvl3pPr>
            <a:lvl4pPr lvl="3">
              <a:spcBef>
                <a:spcPts val="0"/>
              </a:spcBef>
              <a:spcAft>
                <a:spcPts val="0"/>
              </a:spcAft>
              <a:buClr>
                <a:schemeClr val="dk1"/>
              </a:buClr>
              <a:buSzPts val="3800"/>
              <a:buNone/>
              <a:defRPr sz="3800">
                <a:solidFill>
                  <a:schemeClr val="dk1"/>
                </a:solidFill>
              </a:defRPr>
            </a:lvl4pPr>
            <a:lvl5pPr lvl="4">
              <a:spcBef>
                <a:spcPts val="0"/>
              </a:spcBef>
              <a:spcAft>
                <a:spcPts val="0"/>
              </a:spcAft>
              <a:buClr>
                <a:schemeClr val="dk1"/>
              </a:buClr>
              <a:buSzPts val="3800"/>
              <a:buNone/>
              <a:defRPr sz="3800">
                <a:solidFill>
                  <a:schemeClr val="dk1"/>
                </a:solidFill>
              </a:defRPr>
            </a:lvl5pPr>
            <a:lvl6pPr lvl="5">
              <a:spcBef>
                <a:spcPts val="0"/>
              </a:spcBef>
              <a:spcAft>
                <a:spcPts val="0"/>
              </a:spcAft>
              <a:buClr>
                <a:schemeClr val="dk1"/>
              </a:buClr>
              <a:buSzPts val="3800"/>
              <a:buNone/>
              <a:defRPr sz="3800">
                <a:solidFill>
                  <a:schemeClr val="dk1"/>
                </a:solidFill>
              </a:defRPr>
            </a:lvl6pPr>
            <a:lvl7pPr lvl="6">
              <a:spcBef>
                <a:spcPts val="0"/>
              </a:spcBef>
              <a:spcAft>
                <a:spcPts val="0"/>
              </a:spcAft>
              <a:buClr>
                <a:schemeClr val="dk1"/>
              </a:buClr>
              <a:buSzPts val="3800"/>
              <a:buNone/>
              <a:defRPr sz="3800">
                <a:solidFill>
                  <a:schemeClr val="dk1"/>
                </a:solidFill>
              </a:defRPr>
            </a:lvl7pPr>
            <a:lvl8pPr lvl="7">
              <a:spcBef>
                <a:spcPts val="0"/>
              </a:spcBef>
              <a:spcAft>
                <a:spcPts val="0"/>
              </a:spcAft>
              <a:buClr>
                <a:schemeClr val="dk1"/>
              </a:buClr>
              <a:buSzPts val="3800"/>
              <a:buNone/>
              <a:defRPr sz="3800">
                <a:solidFill>
                  <a:schemeClr val="dk1"/>
                </a:solidFill>
              </a:defRPr>
            </a:lvl8pPr>
            <a:lvl9pPr lvl="8">
              <a:spcBef>
                <a:spcPts val="0"/>
              </a:spcBef>
              <a:spcAft>
                <a:spcPts val="0"/>
              </a:spcAft>
              <a:buClr>
                <a:schemeClr val="dk1"/>
              </a:buClr>
              <a:buSzPts val="3800"/>
              <a:buNone/>
              <a:defRPr sz="3800">
                <a:solidFill>
                  <a:schemeClr val="dk1"/>
                </a:solidFill>
              </a:defRPr>
            </a:lvl9pPr>
          </a:lstStyle>
          <a:p/>
        </p:txBody>
      </p:sp>
      <p:sp>
        <p:nvSpPr>
          <p:cNvPr id="7" name="Google Shape;7;p1"/>
          <p:cNvSpPr txBox="1"/>
          <p:nvPr>
            <p:ph idx="1" type="body"/>
          </p:nvPr>
        </p:nvSpPr>
        <p:spPr>
          <a:xfrm>
            <a:off x="257705" y="2395696"/>
            <a:ext cx="7044600" cy="7101600"/>
          </a:xfrm>
          <a:prstGeom prst="rect">
            <a:avLst/>
          </a:prstGeom>
          <a:noFill/>
          <a:ln>
            <a:noFill/>
          </a:ln>
        </p:spPr>
        <p:txBody>
          <a:bodyPr anchorCtr="0" anchor="t" bIns="125200" lIns="125200" spcFirstLastPara="1" rIns="125200" wrap="square" tIns="125200">
            <a:normAutofit/>
          </a:bodyPr>
          <a:lstStyle>
            <a:lvl1pPr indent="-387350" lvl="0" marL="457200">
              <a:lnSpc>
                <a:spcPct val="115000"/>
              </a:lnSpc>
              <a:spcBef>
                <a:spcPts val="0"/>
              </a:spcBef>
              <a:spcAft>
                <a:spcPts val="0"/>
              </a:spcAft>
              <a:buClr>
                <a:schemeClr val="dk2"/>
              </a:buClr>
              <a:buSzPts val="2500"/>
              <a:buChar char="●"/>
              <a:defRPr sz="2500">
                <a:solidFill>
                  <a:schemeClr val="dk2"/>
                </a:solidFill>
              </a:defRPr>
            </a:lvl1pPr>
            <a:lvl2pPr indent="-349250" lvl="1" marL="914400">
              <a:lnSpc>
                <a:spcPct val="115000"/>
              </a:lnSpc>
              <a:spcBef>
                <a:spcPts val="0"/>
              </a:spcBef>
              <a:spcAft>
                <a:spcPts val="0"/>
              </a:spcAft>
              <a:buClr>
                <a:schemeClr val="dk2"/>
              </a:buClr>
              <a:buSzPts val="1900"/>
              <a:buChar char="○"/>
              <a:defRPr sz="1900">
                <a:solidFill>
                  <a:schemeClr val="dk2"/>
                </a:solidFill>
              </a:defRPr>
            </a:lvl2pPr>
            <a:lvl3pPr indent="-349250" lvl="2" marL="1371600">
              <a:lnSpc>
                <a:spcPct val="115000"/>
              </a:lnSpc>
              <a:spcBef>
                <a:spcPts val="0"/>
              </a:spcBef>
              <a:spcAft>
                <a:spcPts val="0"/>
              </a:spcAft>
              <a:buClr>
                <a:schemeClr val="dk2"/>
              </a:buClr>
              <a:buSzPts val="1900"/>
              <a:buChar char="■"/>
              <a:defRPr sz="1900">
                <a:solidFill>
                  <a:schemeClr val="dk2"/>
                </a:solidFill>
              </a:defRPr>
            </a:lvl3pPr>
            <a:lvl4pPr indent="-349250" lvl="3" marL="1828800">
              <a:lnSpc>
                <a:spcPct val="115000"/>
              </a:lnSpc>
              <a:spcBef>
                <a:spcPts val="0"/>
              </a:spcBef>
              <a:spcAft>
                <a:spcPts val="0"/>
              </a:spcAft>
              <a:buClr>
                <a:schemeClr val="dk2"/>
              </a:buClr>
              <a:buSzPts val="1900"/>
              <a:buChar char="●"/>
              <a:defRPr sz="1900">
                <a:solidFill>
                  <a:schemeClr val="dk2"/>
                </a:solidFill>
              </a:defRPr>
            </a:lvl4pPr>
            <a:lvl5pPr indent="-349250" lvl="4" marL="2286000">
              <a:lnSpc>
                <a:spcPct val="115000"/>
              </a:lnSpc>
              <a:spcBef>
                <a:spcPts val="0"/>
              </a:spcBef>
              <a:spcAft>
                <a:spcPts val="0"/>
              </a:spcAft>
              <a:buClr>
                <a:schemeClr val="dk2"/>
              </a:buClr>
              <a:buSzPts val="1900"/>
              <a:buChar char="○"/>
              <a:defRPr sz="1900">
                <a:solidFill>
                  <a:schemeClr val="dk2"/>
                </a:solidFill>
              </a:defRPr>
            </a:lvl5pPr>
            <a:lvl6pPr indent="-349250" lvl="5" marL="2743200">
              <a:lnSpc>
                <a:spcPct val="115000"/>
              </a:lnSpc>
              <a:spcBef>
                <a:spcPts val="0"/>
              </a:spcBef>
              <a:spcAft>
                <a:spcPts val="0"/>
              </a:spcAft>
              <a:buClr>
                <a:schemeClr val="dk2"/>
              </a:buClr>
              <a:buSzPts val="1900"/>
              <a:buChar char="■"/>
              <a:defRPr sz="1900">
                <a:solidFill>
                  <a:schemeClr val="dk2"/>
                </a:solidFill>
              </a:defRPr>
            </a:lvl6pPr>
            <a:lvl7pPr indent="-349250" lvl="6" marL="3200400">
              <a:lnSpc>
                <a:spcPct val="115000"/>
              </a:lnSpc>
              <a:spcBef>
                <a:spcPts val="0"/>
              </a:spcBef>
              <a:spcAft>
                <a:spcPts val="0"/>
              </a:spcAft>
              <a:buClr>
                <a:schemeClr val="dk2"/>
              </a:buClr>
              <a:buSzPts val="1900"/>
              <a:buChar char="●"/>
              <a:defRPr sz="1900">
                <a:solidFill>
                  <a:schemeClr val="dk2"/>
                </a:solidFill>
              </a:defRPr>
            </a:lvl7pPr>
            <a:lvl8pPr indent="-349250" lvl="7" marL="3657600">
              <a:lnSpc>
                <a:spcPct val="115000"/>
              </a:lnSpc>
              <a:spcBef>
                <a:spcPts val="0"/>
              </a:spcBef>
              <a:spcAft>
                <a:spcPts val="0"/>
              </a:spcAft>
              <a:buClr>
                <a:schemeClr val="dk2"/>
              </a:buClr>
              <a:buSzPts val="1900"/>
              <a:buChar char="○"/>
              <a:defRPr sz="1900">
                <a:solidFill>
                  <a:schemeClr val="dk2"/>
                </a:solidFill>
              </a:defRPr>
            </a:lvl8pPr>
            <a:lvl9pPr indent="-349250" lvl="8" marL="4114800">
              <a:lnSpc>
                <a:spcPct val="115000"/>
              </a:lnSpc>
              <a:spcBef>
                <a:spcPts val="0"/>
              </a:spcBef>
              <a:spcAft>
                <a:spcPts val="0"/>
              </a:spcAft>
              <a:buClr>
                <a:schemeClr val="dk2"/>
              </a:buClr>
              <a:buSzPts val="1900"/>
              <a:buChar char="■"/>
              <a:defRPr sz="1900">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125200" lIns="125200" spcFirstLastPara="1" rIns="125200" wrap="square" tIns="125200">
            <a:normAutofit/>
          </a:bodyPr>
          <a:lstStyle>
            <a:lvl1pPr lvl="0" algn="r">
              <a:buNone/>
              <a:defRPr sz="1400">
                <a:solidFill>
                  <a:schemeClr val="dk2"/>
                </a:solidFill>
              </a:defRPr>
            </a:lvl1pPr>
            <a:lvl2pPr lvl="1" algn="r">
              <a:buNone/>
              <a:defRPr sz="1400">
                <a:solidFill>
                  <a:schemeClr val="dk2"/>
                </a:solidFill>
              </a:defRPr>
            </a:lvl2pPr>
            <a:lvl3pPr lvl="2" algn="r">
              <a:buNone/>
              <a:defRPr sz="1400">
                <a:solidFill>
                  <a:schemeClr val="dk2"/>
                </a:solidFill>
              </a:defRPr>
            </a:lvl3pPr>
            <a:lvl4pPr lvl="3" algn="r">
              <a:buNone/>
              <a:defRPr sz="1400">
                <a:solidFill>
                  <a:schemeClr val="dk2"/>
                </a:solidFill>
              </a:defRPr>
            </a:lvl4pPr>
            <a:lvl5pPr lvl="4" algn="r">
              <a:buNone/>
              <a:defRPr sz="1400">
                <a:solidFill>
                  <a:schemeClr val="dk2"/>
                </a:solidFill>
              </a:defRPr>
            </a:lvl5pPr>
            <a:lvl6pPr lvl="5" algn="r">
              <a:buNone/>
              <a:defRPr sz="1400">
                <a:solidFill>
                  <a:schemeClr val="dk2"/>
                </a:solidFill>
              </a:defRPr>
            </a:lvl6pPr>
            <a:lvl7pPr lvl="6" algn="r">
              <a:buNone/>
              <a:defRPr sz="1400">
                <a:solidFill>
                  <a:schemeClr val="dk2"/>
                </a:solidFill>
              </a:defRPr>
            </a:lvl7pPr>
            <a:lvl8pPr lvl="7" algn="r">
              <a:buNone/>
              <a:defRPr sz="1400">
                <a:solidFill>
                  <a:schemeClr val="dk2"/>
                </a:solidFill>
              </a:defRPr>
            </a:lvl8pPr>
            <a:lvl9pPr lvl="8" algn="r">
              <a:buNone/>
              <a:defRPr sz="1400">
                <a:solidFill>
                  <a:schemeClr val="dk2"/>
                </a:solidFill>
              </a:defRPr>
            </a:lvl9pPr>
          </a:lstStyle>
          <a:p>
            <a:pPr indent="0" lvl="0" marL="0" rtl="0" algn="r">
              <a:spcBef>
                <a:spcPts val="0"/>
              </a:spcBef>
              <a:spcAft>
                <a:spcPts val="0"/>
              </a:spcAft>
              <a:buNone/>
            </a:pPr>
            <a:fld id="{00000000-1234-1234-1234-123412341234}" type="slidenum">
              <a:rPr lang="ja"/>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5.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5.jp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5.jpg"/><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2.jpg"/><Relationship Id="rId4" Type="http://schemas.openxmlformats.org/officeDocument/2006/relationships/image" Target="../media/image4.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hyperlink" Target="https://www.un.org/en/un75/climate-crisis-race-we-can-win" TargetMode="External"/><Relationship Id="rId4" Type="http://schemas.openxmlformats.org/officeDocument/2006/relationships/hyperlink" Target="https://www.youtube.com/watch?v=_cIT6O4l5HY"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257700" y="4102600"/>
            <a:ext cx="7044600" cy="1473900"/>
          </a:xfrm>
          <a:prstGeom prst="rect">
            <a:avLst/>
          </a:prstGeom>
        </p:spPr>
        <p:txBody>
          <a:bodyPr anchorCtr="0" anchor="b" bIns="125200" lIns="125200" spcFirstLastPara="1" rIns="125200" wrap="square" tIns="125200">
            <a:noAutofit/>
          </a:bodyPr>
          <a:lstStyle/>
          <a:p>
            <a:pPr indent="0" lvl="0" marL="0" rtl="0" algn="ctr">
              <a:spcBef>
                <a:spcPts val="0"/>
              </a:spcBef>
              <a:spcAft>
                <a:spcPts val="0"/>
              </a:spcAft>
              <a:buSzPts val="891"/>
              <a:buNone/>
            </a:pPr>
            <a:r>
              <a:rPr b="1" lang="ja" sz="4951">
                <a:latin typeface="Times New Roman"/>
                <a:ea typeface="Times New Roman"/>
                <a:cs typeface="Times New Roman"/>
                <a:sym typeface="Times New Roman"/>
              </a:rPr>
              <a:t>SDGs Climate Change</a:t>
            </a:r>
            <a:endParaRPr b="1" sz="4951">
              <a:latin typeface="Times New Roman"/>
              <a:ea typeface="Times New Roman"/>
              <a:cs typeface="Times New Roman"/>
              <a:sym typeface="Times New Roman"/>
            </a:endParaRPr>
          </a:p>
          <a:p>
            <a:pPr indent="0" lvl="0" marL="0" rtl="0" algn="ctr">
              <a:spcBef>
                <a:spcPts val="0"/>
              </a:spcBef>
              <a:spcAft>
                <a:spcPts val="0"/>
              </a:spcAft>
              <a:buSzPts val="891"/>
              <a:buNone/>
            </a:pPr>
            <a:r>
              <a:rPr b="1" lang="ja" sz="4951">
                <a:latin typeface="Times New Roman"/>
                <a:ea typeface="Times New Roman"/>
                <a:cs typeface="Times New Roman"/>
                <a:sym typeface="Times New Roman"/>
              </a:rPr>
              <a:t>worksheet</a:t>
            </a:r>
            <a:endParaRPr b="1" sz="4951">
              <a:latin typeface="Times New Roman"/>
              <a:ea typeface="Times New Roman"/>
              <a:cs typeface="Times New Roman"/>
              <a:sym typeface="Times New Roman"/>
            </a:endParaRPr>
          </a:p>
        </p:txBody>
      </p:sp>
      <p:sp>
        <p:nvSpPr>
          <p:cNvPr id="55" name="Google Shape;55;p13"/>
          <p:cNvSpPr txBox="1"/>
          <p:nvPr>
            <p:ph idx="1" type="subTitle"/>
          </p:nvPr>
        </p:nvSpPr>
        <p:spPr>
          <a:xfrm>
            <a:off x="2077225" y="9530425"/>
            <a:ext cx="5350800" cy="748800"/>
          </a:xfrm>
          <a:prstGeom prst="rect">
            <a:avLst/>
          </a:prstGeom>
        </p:spPr>
        <p:txBody>
          <a:bodyPr anchorCtr="0" anchor="t" bIns="125200" lIns="125200" spcFirstLastPara="1" rIns="125200" wrap="square" tIns="125200">
            <a:normAutofit/>
          </a:bodyPr>
          <a:lstStyle/>
          <a:p>
            <a:pPr indent="0" lvl="0" marL="0" rtl="0" algn="l">
              <a:spcBef>
                <a:spcPts val="0"/>
              </a:spcBef>
              <a:spcAft>
                <a:spcPts val="0"/>
              </a:spcAft>
              <a:buNone/>
            </a:pPr>
            <a:r>
              <a:rPr lang="ja" sz="2700">
                <a:latin typeface="Times New Roman"/>
                <a:ea typeface="Times New Roman"/>
                <a:cs typeface="Times New Roman"/>
                <a:sym typeface="Times New Roman"/>
              </a:rPr>
              <a:t>Nonay, Gekko, Sotaro, Jundai</a:t>
            </a:r>
            <a:endParaRPr sz="2500">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281250" y="382175"/>
            <a:ext cx="6997500" cy="790800"/>
          </a:xfrm>
          <a:prstGeom prst="rect">
            <a:avLst/>
          </a:prstGeom>
        </p:spPr>
        <p:txBody>
          <a:bodyPr anchorCtr="0" anchor="t" bIns="125200" lIns="125200" spcFirstLastPara="1" rIns="125200" wrap="square" tIns="125200">
            <a:normAutofit/>
          </a:bodyPr>
          <a:lstStyle/>
          <a:p>
            <a:pPr indent="0" lvl="0" marL="0" rtl="0" algn="ctr">
              <a:spcBef>
                <a:spcPts val="0"/>
              </a:spcBef>
              <a:spcAft>
                <a:spcPts val="0"/>
              </a:spcAft>
              <a:buSzPts val="990"/>
              <a:buNone/>
            </a:pPr>
            <a:r>
              <a:rPr b="1" lang="ja" sz="3120" u="sng">
                <a:latin typeface="Times New Roman"/>
                <a:ea typeface="Times New Roman"/>
                <a:cs typeface="Times New Roman"/>
                <a:sym typeface="Times New Roman"/>
              </a:rPr>
              <a:t>Reading 20min</a:t>
            </a:r>
            <a:endParaRPr b="1" sz="2490" u="sng">
              <a:latin typeface="Times New Roman"/>
              <a:ea typeface="Times New Roman"/>
              <a:cs typeface="Times New Roman"/>
              <a:sym typeface="Times New Roman"/>
            </a:endParaRPr>
          </a:p>
        </p:txBody>
      </p:sp>
      <p:sp>
        <p:nvSpPr>
          <p:cNvPr id="61" name="Google Shape;61;p14"/>
          <p:cNvSpPr txBox="1"/>
          <p:nvPr/>
        </p:nvSpPr>
        <p:spPr>
          <a:xfrm>
            <a:off x="222450" y="1341800"/>
            <a:ext cx="7115100" cy="4770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ja" sz="1900">
                <a:latin typeface="Times New Roman"/>
                <a:ea typeface="Times New Roman"/>
                <a:cs typeface="Times New Roman"/>
                <a:sym typeface="Times New Roman"/>
              </a:rPr>
              <a:t>Read the article and answer the questions below.</a:t>
            </a:r>
            <a:endParaRPr b="1" sz="1900">
              <a:latin typeface="Times New Roman"/>
              <a:ea typeface="Times New Roman"/>
              <a:cs typeface="Times New Roman"/>
              <a:sym typeface="Times New Roman"/>
            </a:endParaRPr>
          </a:p>
        </p:txBody>
      </p:sp>
      <p:sp>
        <p:nvSpPr>
          <p:cNvPr id="62" name="Google Shape;62;p14"/>
          <p:cNvSpPr txBox="1"/>
          <p:nvPr/>
        </p:nvSpPr>
        <p:spPr>
          <a:xfrm>
            <a:off x="900350" y="1987625"/>
            <a:ext cx="6077700" cy="82812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Clr>
                <a:schemeClr val="dk1"/>
              </a:buClr>
              <a:buSzPts val="1100"/>
              <a:buFont typeface="Arial"/>
              <a:buNone/>
            </a:pPr>
            <a:r>
              <a:rPr lang="ja" sz="2000">
                <a:solidFill>
                  <a:schemeClr val="dk1"/>
                </a:solidFill>
                <a:latin typeface="Times New Roman"/>
                <a:ea typeface="Times New Roman"/>
                <a:cs typeface="Times New Roman"/>
                <a:sym typeface="Times New Roman"/>
              </a:rPr>
              <a:t>1. In the part of global temperature that is rising, what does the 2015 Paris agreement on climate change call for?</a:t>
            </a:r>
            <a:endParaRPr sz="20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Clr>
                <a:schemeClr val="dk1"/>
              </a:buClr>
              <a:buSzPts val="1100"/>
              <a:buFont typeface="Arial"/>
              <a:buNone/>
            </a:pPr>
            <a:r>
              <a:t/>
            </a:r>
            <a:endParaRPr sz="20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Clr>
                <a:schemeClr val="dk1"/>
              </a:buClr>
              <a:buSzPts val="1100"/>
              <a:buFont typeface="Arial"/>
              <a:buNone/>
            </a:pPr>
            <a:r>
              <a:t/>
            </a:r>
            <a:endParaRPr sz="20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Clr>
                <a:schemeClr val="dk1"/>
              </a:buClr>
              <a:buSzPts val="1100"/>
              <a:buFont typeface="Arial"/>
              <a:buNone/>
            </a:pPr>
            <a:r>
              <a:t/>
            </a:r>
            <a:endParaRPr sz="20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Clr>
                <a:schemeClr val="dk1"/>
              </a:buClr>
              <a:buSzPts val="1100"/>
              <a:buFont typeface="Arial"/>
              <a:buNone/>
            </a:pPr>
            <a:r>
              <a:rPr lang="ja" sz="2000">
                <a:solidFill>
                  <a:schemeClr val="dk1"/>
                </a:solidFill>
                <a:latin typeface="Times New Roman"/>
                <a:ea typeface="Times New Roman"/>
                <a:cs typeface="Times New Roman"/>
                <a:sym typeface="Times New Roman"/>
              </a:rPr>
              <a:t>2. List five heightened competition caused by climate change.  </a:t>
            </a:r>
            <a:endParaRPr sz="20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Clr>
                <a:schemeClr val="dk1"/>
              </a:buClr>
              <a:buSzPts val="1100"/>
              <a:buFont typeface="Arial"/>
              <a:buNone/>
            </a:pPr>
            <a:r>
              <a:t/>
            </a:r>
            <a:endParaRPr sz="20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Clr>
                <a:schemeClr val="dk1"/>
              </a:buClr>
              <a:buSzPts val="1100"/>
              <a:buFont typeface="Arial"/>
              <a:buNone/>
            </a:pPr>
            <a:r>
              <a:t/>
            </a:r>
            <a:endParaRPr sz="20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Clr>
                <a:schemeClr val="dk1"/>
              </a:buClr>
              <a:buSzPts val="1100"/>
              <a:buFont typeface="Arial"/>
              <a:buNone/>
            </a:pPr>
            <a:r>
              <a:t/>
            </a:r>
            <a:endParaRPr sz="20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Clr>
                <a:schemeClr val="dk1"/>
              </a:buClr>
              <a:buSzPts val="1100"/>
              <a:buFont typeface="Arial"/>
              <a:buNone/>
            </a:pPr>
            <a:r>
              <a:rPr lang="ja" sz="2000">
                <a:solidFill>
                  <a:schemeClr val="dk1"/>
                </a:solidFill>
                <a:latin typeface="Times New Roman"/>
                <a:ea typeface="Times New Roman"/>
                <a:cs typeface="Times New Roman"/>
                <a:sym typeface="Times New Roman"/>
              </a:rPr>
              <a:t>3. In this article, what information was contained, choose　two correct answers. </a:t>
            </a:r>
            <a:endParaRPr sz="2000">
              <a:solidFill>
                <a:schemeClr val="dk1"/>
              </a:solidFill>
              <a:latin typeface="Times New Roman"/>
              <a:ea typeface="Times New Roman"/>
              <a:cs typeface="Times New Roman"/>
              <a:sym typeface="Times New Roman"/>
            </a:endParaRPr>
          </a:p>
          <a:p>
            <a:pPr indent="-355600" lvl="0" marL="457200" rtl="0" algn="l">
              <a:lnSpc>
                <a:spcPct val="115000"/>
              </a:lnSpc>
              <a:spcBef>
                <a:spcPts val="0"/>
              </a:spcBef>
              <a:spcAft>
                <a:spcPts val="0"/>
              </a:spcAft>
              <a:buClr>
                <a:schemeClr val="dk1"/>
              </a:buClr>
              <a:buSzPts val="2000"/>
              <a:buFont typeface="Times New Roman"/>
              <a:buAutoNum type="alphaLcPeriod"/>
            </a:pPr>
            <a:r>
              <a:rPr lang="ja" sz="2000">
                <a:solidFill>
                  <a:schemeClr val="dk1"/>
                </a:solidFill>
                <a:latin typeface="Times New Roman"/>
                <a:ea typeface="Times New Roman"/>
                <a:cs typeface="Times New Roman"/>
                <a:sym typeface="Times New Roman"/>
              </a:rPr>
              <a:t>If we expedite global emission, the ecosystem will be destroyed.</a:t>
            </a:r>
            <a:endParaRPr sz="2000">
              <a:solidFill>
                <a:schemeClr val="dk1"/>
              </a:solidFill>
              <a:latin typeface="Times New Roman"/>
              <a:ea typeface="Times New Roman"/>
              <a:cs typeface="Times New Roman"/>
              <a:sym typeface="Times New Roman"/>
            </a:endParaRPr>
          </a:p>
          <a:p>
            <a:pPr indent="-355600" lvl="0" marL="457200" rtl="0" algn="l">
              <a:lnSpc>
                <a:spcPct val="115000"/>
              </a:lnSpc>
              <a:spcBef>
                <a:spcPts val="0"/>
              </a:spcBef>
              <a:spcAft>
                <a:spcPts val="0"/>
              </a:spcAft>
              <a:buClr>
                <a:schemeClr val="dk1"/>
              </a:buClr>
              <a:buSzPts val="2000"/>
              <a:buFont typeface="Times New Roman"/>
              <a:buAutoNum type="alphaLcPeriod"/>
            </a:pPr>
            <a:r>
              <a:rPr lang="ja" sz="2000">
                <a:solidFill>
                  <a:schemeClr val="dk1"/>
                </a:solidFill>
                <a:latin typeface="Times New Roman"/>
                <a:ea typeface="Times New Roman"/>
                <a:cs typeface="Times New Roman"/>
                <a:sym typeface="Times New Roman"/>
              </a:rPr>
              <a:t>Science tells us that it is too late to hold back climate change. </a:t>
            </a:r>
            <a:endParaRPr sz="2000">
              <a:solidFill>
                <a:schemeClr val="dk1"/>
              </a:solidFill>
              <a:latin typeface="Times New Roman"/>
              <a:ea typeface="Times New Roman"/>
              <a:cs typeface="Times New Roman"/>
              <a:sym typeface="Times New Roman"/>
            </a:endParaRPr>
          </a:p>
          <a:p>
            <a:pPr indent="-355600" lvl="0" marL="457200" rtl="0" algn="l">
              <a:lnSpc>
                <a:spcPct val="115000"/>
              </a:lnSpc>
              <a:spcBef>
                <a:spcPts val="0"/>
              </a:spcBef>
              <a:spcAft>
                <a:spcPts val="0"/>
              </a:spcAft>
              <a:buClr>
                <a:schemeClr val="dk1"/>
              </a:buClr>
              <a:buSzPts val="2000"/>
              <a:buFont typeface="Times New Roman"/>
              <a:buAutoNum type="alphaLcPeriod"/>
            </a:pPr>
            <a:r>
              <a:rPr lang="ja" sz="2000">
                <a:solidFill>
                  <a:schemeClr val="dk1"/>
                </a:solidFill>
                <a:latin typeface="Times New Roman"/>
                <a:ea typeface="Times New Roman"/>
                <a:cs typeface="Times New Roman"/>
                <a:sym typeface="Times New Roman"/>
              </a:rPr>
              <a:t>Extreme weather only occurs in Africa and Latin America which causes them to suffer from poverty.</a:t>
            </a:r>
            <a:endParaRPr sz="2000">
              <a:solidFill>
                <a:schemeClr val="dk1"/>
              </a:solidFill>
              <a:latin typeface="Times New Roman"/>
              <a:ea typeface="Times New Roman"/>
              <a:cs typeface="Times New Roman"/>
              <a:sym typeface="Times New Roman"/>
            </a:endParaRPr>
          </a:p>
          <a:p>
            <a:pPr indent="-355600" lvl="0" marL="457200" rtl="0" algn="l">
              <a:lnSpc>
                <a:spcPct val="115000"/>
              </a:lnSpc>
              <a:spcBef>
                <a:spcPts val="0"/>
              </a:spcBef>
              <a:spcAft>
                <a:spcPts val="0"/>
              </a:spcAft>
              <a:buClr>
                <a:schemeClr val="dk1"/>
              </a:buClr>
              <a:buSzPts val="2000"/>
              <a:buFont typeface="Times New Roman"/>
              <a:buAutoNum type="alphaLcPeriod"/>
            </a:pPr>
            <a:r>
              <a:rPr lang="ja" sz="2000">
                <a:solidFill>
                  <a:schemeClr val="dk1"/>
                </a:solidFill>
                <a:latin typeface="Times New Roman"/>
                <a:ea typeface="Times New Roman"/>
                <a:cs typeface="Times New Roman"/>
                <a:sym typeface="Times New Roman"/>
              </a:rPr>
              <a:t>Climate change does not have any effects on society. </a:t>
            </a:r>
            <a:endParaRPr sz="20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Clr>
                <a:schemeClr val="dk1"/>
              </a:buClr>
              <a:buSzPts val="1100"/>
              <a:buFont typeface="Arial"/>
              <a:buNone/>
            </a:pPr>
            <a:r>
              <a:t/>
            </a:r>
            <a:endParaRPr sz="20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Clr>
                <a:schemeClr val="dk1"/>
              </a:buClr>
              <a:buSzPts val="1100"/>
              <a:buFont typeface="Arial"/>
              <a:buNone/>
            </a:pPr>
            <a:r>
              <a:rPr lang="ja" sz="2000">
                <a:solidFill>
                  <a:schemeClr val="dk1"/>
                </a:solidFill>
                <a:latin typeface="Times New Roman"/>
                <a:ea typeface="Times New Roman"/>
                <a:cs typeface="Times New Roman"/>
                <a:sym typeface="Times New Roman"/>
              </a:rPr>
              <a:t>New Vocabulary</a:t>
            </a:r>
            <a:endParaRPr sz="2000">
              <a:solidFill>
                <a:schemeClr val="dk1"/>
              </a:solidFill>
              <a:latin typeface="Times New Roman"/>
              <a:ea typeface="Times New Roman"/>
              <a:cs typeface="Times New Roman"/>
              <a:sym typeface="Times New Roman"/>
            </a:endParaRPr>
          </a:p>
          <a:p>
            <a:pPr indent="0" lvl="0" marL="0" rtl="0" algn="l">
              <a:lnSpc>
                <a:spcPct val="115000"/>
              </a:lnSpc>
              <a:spcBef>
                <a:spcPts val="0"/>
              </a:spcBef>
              <a:spcAft>
                <a:spcPts val="0"/>
              </a:spcAft>
              <a:buClr>
                <a:schemeClr val="dk1"/>
              </a:buClr>
              <a:buSzPts val="1100"/>
              <a:buFont typeface="Arial"/>
              <a:buNone/>
            </a:pPr>
            <a:r>
              <a:rPr lang="ja" sz="2000">
                <a:solidFill>
                  <a:schemeClr val="dk1"/>
                </a:solidFill>
                <a:latin typeface="Times New Roman"/>
                <a:ea typeface="Times New Roman"/>
                <a:cs typeface="Times New Roman"/>
                <a:sym typeface="Times New Roman"/>
              </a:rPr>
              <a:t>expedite: speed up 　　heightened: raise　</a:t>
            </a:r>
            <a:endParaRPr sz="2200"/>
          </a:p>
        </p:txBody>
      </p:sp>
      <p:sp>
        <p:nvSpPr>
          <p:cNvPr id="63" name="Google Shape;63;p14"/>
          <p:cNvSpPr txBox="1"/>
          <p:nvPr/>
        </p:nvSpPr>
        <p:spPr>
          <a:xfrm>
            <a:off x="6768175" y="6041425"/>
            <a:ext cx="60762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pic>
        <p:nvPicPr>
          <p:cNvPr id="64" name="Google Shape;64;p14"/>
          <p:cNvPicPr preferRelativeResize="0"/>
          <p:nvPr/>
        </p:nvPicPr>
        <p:blipFill rotWithShape="1">
          <a:blip r:embed="rId3">
            <a:alphaModFix/>
          </a:blip>
          <a:srcRect b="28931" l="-1670" r="1670" t="58890"/>
          <a:stretch/>
        </p:blipFill>
        <p:spPr>
          <a:xfrm>
            <a:off x="543075" y="4875275"/>
            <a:ext cx="6792249" cy="901573"/>
          </a:xfrm>
          <a:prstGeom prst="rect">
            <a:avLst/>
          </a:prstGeom>
          <a:noFill/>
          <a:ln>
            <a:noFill/>
          </a:ln>
        </p:spPr>
      </p:pic>
      <p:pic>
        <p:nvPicPr>
          <p:cNvPr id="65" name="Google Shape;65;p14"/>
          <p:cNvPicPr preferRelativeResize="0"/>
          <p:nvPr/>
        </p:nvPicPr>
        <p:blipFill rotWithShape="1">
          <a:blip r:embed="rId3">
            <a:alphaModFix/>
          </a:blip>
          <a:srcRect b="28931" l="-1670" r="1670" t="58890"/>
          <a:stretch/>
        </p:blipFill>
        <p:spPr>
          <a:xfrm>
            <a:off x="543075" y="3110275"/>
            <a:ext cx="6792249" cy="901573"/>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5"/>
          <p:cNvSpPr txBox="1"/>
          <p:nvPr>
            <p:ph type="title"/>
          </p:nvPr>
        </p:nvSpPr>
        <p:spPr>
          <a:xfrm>
            <a:off x="257700" y="466725"/>
            <a:ext cx="7044600" cy="695400"/>
          </a:xfrm>
          <a:prstGeom prst="rect">
            <a:avLst/>
          </a:prstGeom>
        </p:spPr>
        <p:txBody>
          <a:bodyPr anchorCtr="0" anchor="t" bIns="125200" lIns="125200" spcFirstLastPara="1" rIns="125200" wrap="square" tIns="125200">
            <a:noAutofit/>
          </a:bodyPr>
          <a:lstStyle/>
          <a:p>
            <a:pPr indent="0" lvl="0" marL="0" rtl="0" algn="ctr">
              <a:spcBef>
                <a:spcPts val="0"/>
              </a:spcBef>
              <a:spcAft>
                <a:spcPts val="0"/>
              </a:spcAft>
              <a:buNone/>
            </a:pPr>
            <a:r>
              <a:rPr b="1" lang="ja" sz="3100" u="sng">
                <a:latin typeface="Times New Roman"/>
                <a:ea typeface="Times New Roman"/>
                <a:cs typeface="Times New Roman"/>
                <a:sym typeface="Times New Roman"/>
              </a:rPr>
              <a:t>Listening 15min</a:t>
            </a:r>
            <a:endParaRPr b="1" sz="3100" u="sng">
              <a:latin typeface="Times New Roman"/>
              <a:ea typeface="Times New Roman"/>
              <a:cs typeface="Times New Roman"/>
              <a:sym typeface="Times New Roman"/>
            </a:endParaRPr>
          </a:p>
        </p:txBody>
      </p:sp>
      <p:sp>
        <p:nvSpPr>
          <p:cNvPr id="71" name="Google Shape;71;p15"/>
          <p:cNvSpPr txBox="1"/>
          <p:nvPr/>
        </p:nvSpPr>
        <p:spPr>
          <a:xfrm>
            <a:off x="1504950" y="1943100"/>
            <a:ext cx="54864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t/>
            </a:r>
            <a:endParaRPr/>
          </a:p>
        </p:txBody>
      </p:sp>
      <p:sp>
        <p:nvSpPr>
          <p:cNvPr id="72" name="Google Shape;72;p15"/>
          <p:cNvSpPr txBox="1"/>
          <p:nvPr/>
        </p:nvSpPr>
        <p:spPr>
          <a:xfrm>
            <a:off x="206700" y="1771650"/>
            <a:ext cx="7239000" cy="89736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sz="2400">
                <a:latin typeface="Times New Roman"/>
                <a:ea typeface="Times New Roman"/>
                <a:cs typeface="Times New Roman"/>
                <a:sym typeface="Times New Roman"/>
              </a:rPr>
              <a:t>1.</a:t>
            </a:r>
            <a:r>
              <a:rPr b="1" lang="ja" sz="2400">
                <a:latin typeface="Times New Roman"/>
                <a:ea typeface="Times New Roman"/>
                <a:cs typeface="Times New Roman"/>
                <a:sym typeface="Times New Roman"/>
              </a:rPr>
              <a:t> </a:t>
            </a:r>
            <a:r>
              <a:rPr b="1" lang="ja" sz="2400">
                <a:latin typeface="Times New Roman"/>
                <a:ea typeface="Times New Roman"/>
                <a:cs typeface="Times New Roman"/>
                <a:sym typeface="Times New Roman"/>
              </a:rPr>
              <a:t>List 5 examples of sectors that should be reconfigured in order to meet the goal of decreasing the average global surface temperature.</a:t>
            </a:r>
            <a:endParaRPr b="1" sz="1700">
              <a:latin typeface="Times New Roman"/>
              <a:ea typeface="Times New Roman"/>
              <a:cs typeface="Times New Roman"/>
              <a:sym typeface="Times New Roman"/>
            </a:endParaRPr>
          </a:p>
          <a:p>
            <a:pPr indent="0" lvl="0" marL="0" rtl="0" algn="l">
              <a:spcBef>
                <a:spcPts val="0"/>
              </a:spcBef>
              <a:spcAft>
                <a:spcPts val="0"/>
              </a:spcAft>
              <a:buNone/>
            </a:pPr>
            <a:r>
              <a:t/>
            </a:r>
            <a:endParaRPr sz="1700">
              <a:latin typeface="Times New Roman"/>
              <a:ea typeface="Times New Roman"/>
              <a:cs typeface="Times New Roman"/>
              <a:sym typeface="Times New Roman"/>
            </a:endParaRPr>
          </a:p>
          <a:p>
            <a:pPr indent="0" lvl="0" marL="0" rtl="0" algn="l">
              <a:spcBef>
                <a:spcPts val="0"/>
              </a:spcBef>
              <a:spcAft>
                <a:spcPts val="0"/>
              </a:spcAft>
              <a:buNone/>
            </a:pPr>
            <a:r>
              <a:t/>
            </a:r>
            <a:endParaRPr sz="1700">
              <a:latin typeface="Times New Roman"/>
              <a:ea typeface="Times New Roman"/>
              <a:cs typeface="Times New Roman"/>
              <a:sym typeface="Times New Roman"/>
            </a:endParaRPr>
          </a:p>
          <a:p>
            <a:pPr indent="0" lvl="0" marL="0" rtl="0" algn="l">
              <a:spcBef>
                <a:spcPts val="0"/>
              </a:spcBef>
              <a:spcAft>
                <a:spcPts val="0"/>
              </a:spcAft>
              <a:buNone/>
            </a:pPr>
            <a:r>
              <a:t/>
            </a:r>
            <a:endParaRPr sz="1700">
              <a:latin typeface="Times New Roman"/>
              <a:ea typeface="Times New Roman"/>
              <a:cs typeface="Times New Roman"/>
              <a:sym typeface="Times New Roman"/>
            </a:endParaRPr>
          </a:p>
          <a:p>
            <a:pPr indent="0" lvl="0" marL="0" rtl="0" algn="l">
              <a:spcBef>
                <a:spcPts val="0"/>
              </a:spcBef>
              <a:spcAft>
                <a:spcPts val="0"/>
              </a:spcAft>
              <a:buNone/>
            </a:pPr>
            <a:r>
              <a:t/>
            </a:r>
            <a:endParaRPr sz="1700">
              <a:latin typeface="Times New Roman"/>
              <a:ea typeface="Times New Roman"/>
              <a:cs typeface="Times New Roman"/>
              <a:sym typeface="Times New Roman"/>
            </a:endParaRPr>
          </a:p>
          <a:p>
            <a:pPr indent="0" lvl="0" marL="0" rtl="0" algn="l">
              <a:spcBef>
                <a:spcPts val="0"/>
              </a:spcBef>
              <a:spcAft>
                <a:spcPts val="0"/>
              </a:spcAft>
              <a:buNone/>
            </a:pPr>
            <a:r>
              <a:t/>
            </a:r>
            <a:endParaRPr sz="1700">
              <a:latin typeface="Times New Roman"/>
              <a:ea typeface="Times New Roman"/>
              <a:cs typeface="Times New Roman"/>
              <a:sym typeface="Times New Roman"/>
            </a:endParaRPr>
          </a:p>
          <a:p>
            <a:pPr indent="0" lvl="0" marL="0" rtl="0" algn="l">
              <a:spcBef>
                <a:spcPts val="0"/>
              </a:spcBef>
              <a:spcAft>
                <a:spcPts val="0"/>
              </a:spcAft>
              <a:buNone/>
            </a:pPr>
            <a:r>
              <a:t/>
            </a:r>
            <a:endParaRPr sz="1700">
              <a:latin typeface="Times New Roman"/>
              <a:ea typeface="Times New Roman"/>
              <a:cs typeface="Times New Roman"/>
              <a:sym typeface="Times New Roman"/>
            </a:endParaRPr>
          </a:p>
          <a:p>
            <a:pPr indent="0" lvl="0" marL="0" rtl="0" algn="l">
              <a:spcBef>
                <a:spcPts val="0"/>
              </a:spcBef>
              <a:spcAft>
                <a:spcPts val="0"/>
              </a:spcAft>
              <a:buNone/>
            </a:pPr>
            <a:r>
              <a:t/>
            </a:r>
            <a:endParaRPr sz="1700">
              <a:latin typeface="Times New Roman"/>
              <a:ea typeface="Times New Roman"/>
              <a:cs typeface="Times New Roman"/>
              <a:sym typeface="Times New Roman"/>
            </a:endParaRPr>
          </a:p>
          <a:p>
            <a:pPr indent="0" lvl="0" marL="0" rtl="0" algn="l">
              <a:spcBef>
                <a:spcPts val="0"/>
              </a:spcBef>
              <a:spcAft>
                <a:spcPts val="0"/>
              </a:spcAft>
              <a:buNone/>
            </a:pPr>
            <a:r>
              <a:t/>
            </a:r>
            <a:endParaRPr sz="1700">
              <a:latin typeface="Times New Roman"/>
              <a:ea typeface="Times New Roman"/>
              <a:cs typeface="Times New Roman"/>
              <a:sym typeface="Times New Roman"/>
            </a:endParaRPr>
          </a:p>
          <a:p>
            <a:pPr indent="0" lvl="0" marL="0" rtl="0" algn="l">
              <a:spcBef>
                <a:spcPts val="0"/>
              </a:spcBef>
              <a:spcAft>
                <a:spcPts val="0"/>
              </a:spcAft>
              <a:buNone/>
            </a:pPr>
            <a:r>
              <a:t/>
            </a:r>
            <a:endParaRPr sz="1700">
              <a:latin typeface="Times New Roman"/>
              <a:ea typeface="Times New Roman"/>
              <a:cs typeface="Times New Roman"/>
              <a:sym typeface="Times New Roman"/>
            </a:endParaRPr>
          </a:p>
          <a:p>
            <a:pPr indent="0" lvl="0" marL="0" rtl="0" algn="l">
              <a:spcBef>
                <a:spcPts val="0"/>
              </a:spcBef>
              <a:spcAft>
                <a:spcPts val="0"/>
              </a:spcAft>
              <a:buNone/>
            </a:pPr>
            <a:r>
              <a:rPr b="1" lang="ja" sz="2400">
                <a:latin typeface="Times New Roman"/>
                <a:ea typeface="Times New Roman"/>
                <a:cs typeface="Times New Roman"/>
                <a:sym typeface="Times New Roman"/>
              </a:rPr>
              <a:t>2. What is the objective of SDGs 13, climate change?</a:t>
            </a:r>
            <a:endParaRPr b="1" sz="1700">
              <a:latin typeface="Times New Roman"/>
              <a:ea typeface="Times New Roman"/>
              <a:cs typeface="Times New Roman"/>
              <a:sym typeface="Times New Roman"/>
            </a:endParaRPr>
          </a:p>
          <a:p>
            <a:pPr indent="0" lvl="0" marL="457200" rtl="0" algn="l">
              <a:spcBef>
                <a:spcPts val="0"/>
              </a:spcBef>
              <a:spcAft>
                <a:spcPts val="0"/>
              </a:spcAft>
              <a:buNone/>
            </a:pPr>
            <a:r>
              <a:t/>
            </a:r>
            <a:endParaRPr sz="1700">
              <a:latin typeface="Times New Roman"/>
              <a:ea typeface="Times New Roman"/>
              <a:cs typeface="Times New Roman"/>
              <a:sym typeface="Times New Roman"/>
            </a:endParaRPr>
          </a:p>
          <a:p>
            <a:pPr indent="0" lvl="0" marL="0" rtl="0" algn="l">
              <a:spcBef>
                <a:spcPts val="0"/>
              </a:spcBef>
              <a:spcAft>
                <a:spcPts val="0"/>
              </a:spcAft>
              <a:buNone/>
            </a:pPr>
            <a:r>
              <a:t/>
            </a:r>
            <a:endParaRPr sz="1700">
              <a:latin typeface="Times New Roman"/>
              <a:ea typeface="Times New Roman"/>
              <a:cs typeface="Times New Roman"/>
              <a:sym typeface="Times New Roman"/>
            </a:endParaRPr>
          </a:p>
          <a:p>
            <a:pPr indent="0" lvl="0" marL="0" rtl="0" algn="l">
              <a:spcBef>
                <a:spcPts val="0"/>
              </a:spcBef>
              <a:spcAft>
                <a:spcPts val="0"/>
              </a:spcAft>
              <a:buNone/>
            </a:pPr>
            <a:r>
              <a:t/>
            </a:r>
            <a:endParaRPr sz="1700">
              <a:latin typeface="Times New Roman"/>
              <a:ea typeface="Times New Roman"/>
              <a:cs typeface="Times New Roman"/>
              <a:sym typeface="Times New Roman"/>
            </a:endParaRPr>
          </a:p>
          <a:p>
            <a:pPr indent="0" lvl="0" marL="0" rtl="0" algn="l">
              <a:spcBef>
                <a:spcPts val="0"/>
              </a:spcBef>
              <a:spcAft>
                <a:spcPts val="0"/>
              </a:spcAft>
              <a:buNone/>
            </a:pPr>
            <a:r>
              <a:t/>
            </a:r>
            <a:endParaRPr sz="1700">
              <a:latin typeface="Times New Roman"/>
              <a:ea typeface="Times New Roman"/>
              <a:cs typeface="Times New Roman"/>
              <a:sym typeface="Times New Roman"/>
            </a:endParaRPr>
          </a:p>
          <a:p>
            <a:pPr indent="0" lvl="0" marL="0" rtl="0" algn="l">
              <a:spcBef>
                <a:spcPts val="0"/>
              </a:spcBef>
              <a:spcAft>
                <a:spcPts val="0"/>
              </a:spcAft>
              <a:buNone/>
            </a:pPr>
            <a:r>
              <a:rPr b="1" lang="ja" sz="2400">
                <a:latin typeface="Times New Roman"/>
                <a:ea typeface="Times New Roman"/>
                <a:cs typeface="Times New Roman"/>
                <a:sym typeface="Times New Roman"/>
              </a:rPr>
              <a:t>3. Choose either true, false or not given for each statement.</a:t>
            </a:r>
            <a:endParaRPr b="1" sz="2400">
              <a:latin typeface="Times New Roman"/>
              <a:ea typeface="Times New Roman"/>
              <a:cs typeface="Times New Roman"/>
              <a:sym typeface="Times New Roman"/>
            </a:endParaRPr>
          </a:p>
          <a:p>
            <a:pPr indent="0" lvl="0" marL="0" rtl="0" algn="l">
              <a:spcBef>
                <a:spcPts val="0"/>
              </a:spcBef>
              <a:spcAft>
                <a:spcPts val="0"/>
              </a:spcAft>
              <a:buNone/>
            </a:pPr>
            <a:r>
              <a:rPr lang="ja" sz="2400">
                <a:latin typeface="Times New Roman"/>
                <a:ea typeface="Times New Roman"/>
                <a:cs typeface="Times New Roman"/>
                <a:sym typeface="Times New Roman"/>
              </a:rPr>
              <a:t> (a) All people have a part to play in meetings of SDG13. </a:t>
            </a:r>
            <a:endParaRPr sz="2400">
              <a:latin typeface="Times New Roman"/>
              <a:ea typeface="Times New Roman"/>
              <a:cs typeface="Times New Roman"/>
              <a:sym typeface="Times New Roman"/>
            </a:endParaRPr>
          </a:p>
          <a:p>
            <a:pPr indent="0" lvl="0" marL="0" rtl="0" algn="l">
              <a:spcBef>
                <a:spcPts val="0"/>
              </a:spcBef>
              <a:spcAft>
                <a:spcPts val="0"/>
              </a:spcAft>
              <a:buNone/>
            </a:pPr>
            <a:r>
              <a:rPr lang="ja" sz="2400">
                <a:latin typeface="Times New Roman"/>
                <a:ea typeface="Times New Roman"/>
                <a:cs typeface="Times New Roman"/>
                <a:sym typeface="Times New Roman"/>
              </a:rPr>
              <a:t> (b) Climate change affects some people on earth. </a:t>
            </a:r>
            <a:endParaRPr sz="2400">
              <a:latin typeface="Times New Roman"/>
              <a:ea typeface="Times New Roman"/>
              <a:cs typeface="Times New Roman"/>
              <a:sym typeface="Times New Roman"/>
            </a:endParaRPr>
          </a:p>
          <a:p>
            <a:pPr indent="0" lvl="0" marL="0" rtl="0" algn="l">
              <a:spcBef>
                <a:spcPts val="0"/>
              </a:spcBef>
              <a:spcAft>
                <a:spcPts val="0"/>
              </a:spcAft>
              <a:buNone/>
            </a:pPr>
            <a:r>
              <a:rPr lang="ja" sz="2400">
                <a:latin typeface="Times New Roman"/>
                <a:ea typeface="Times New Roman"/>
                <a:cs typeface="Times New Roman"/>
                <a:sym typeface="Times New Roman"/>
              </a:rPr>
              <a:t> (c) National economies have been disrupting because of climate change and it has influenced people a lot. </a:t>
            </a:r>
            <a:endParaRPr sz="2400">
              <a:latin typeface="Times New Roman"/>
              <a:ea typeface="Times New Roman"/>
              <a:cs typeface="Times New Roman"/>
              <a:sym typeface="Times New Roman"/>
            </a:endParaRPr>
          </a:p>
          <a:p>
            <a:pPr indent="0" lvl="0" marL="0" rtl="0" algn="l">
              <a:spcBef>
                <a:spcPts val="0"/>
              </a:spcBef>
              <a:spcAft>
                <a:spcPts val="0"/>
              </a:spcAft>
              <a:buNone/>
            </a:pPr>
            <a:r>
              <a:rPr lang="ja" sz="2400">
                <a:latin typeface="Times New Roman"/>
                <a:ea typeface="Times New Roman"/>
                <a:cs typeface="Times New Roman"/>
                <a:sym typeface="Times New Roman"/>
              </a:rPr>
              <a:t> (d)  Climate change might cause </a:t>
            </a:r>
            <a:r>
              <a:rPr lang="ja" sz="2400">
                <a:latin typeface="Times New Roman"/>
                <a:ea typeface="Times New Roman"/>
                <a:cs typeface="Times New Roman"/>
                <a:sym typeface="Times New Roman"/>
              </a:rPr>
              <a:t>damage</a:t>
            </a:r>
            <a:r>
              <a:rPr lang="ja" sz="2400">
                <a:latin typeface="Times New Roman"/>
                <a:ea typeface="Times New Roman"/>
                <a:cs typeface="Times New Roman"/>
                <a:sym typeface="Times New Roman"/>
              </a:rPr>
              <a:t> to our industries.</a:t>
            </a:r>
            <a:endParaRPr sz="2400">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ja" sz="2400">
                <a:solidFill>
                  <a:schemeClr val="dk1"/>
                </a:solidFill>
                <a:latin typeface="Times New Roman"/>
                <a:ea typeface="Times New Roman"/>
                <a:cs typeface="Times New Roman"/>
                <a:sym typeface="Times New Roman"/>
              </a:rPr>
              <a:t> </a:t>
            </a:r>
            <a:r>
              <a:rPr lang="ja" sz="2400">
                <a:solidFill>
                  <a:schemeClr val="dk1"/>
                </a:solidFill>
                <a:latin typeface="Times New Roman"/>
                <a:ea typeface="Times New Roman"/>
                <a:cs typeface="Times New Roman"/>
                <a:sym typeface="Times New Roman"/>
              </a:rPr>
              <a:t>(e) Global surface temperature rises when people take     some action.</a:t>
            </a:r>
            <a:endParaRPr sz="2400">
              <a:latin typeface="Times New Roman"/>
              <a:ea typeface="Times New Roman"/>
              <a:cs typeface="Times New Roman"/>
              <a:sym typeface="Times New Roman"/>
            </a:endParaRPr>
          </a:p>
          <a:p>
            <a:pPr indent="0" lvl="0" marL="0" rtl="0" algn="l">
              <a:spcBef>
                <a:spcPts val="0"/>
              </a:spcBef>
              <a:spcAft>
                <a:spcPts val="0"/>
              </a:spcAft>
              <a:buNone/>
            </a:pPr>
            <a:r>
              <a:t/>
            </a:r>
            <a:endParaRPr/>
          </a:p>
        </p:txBody>
      </p:sp>
      <p:sp>
        <p:nvSpPr>
          <p:cNvPr id="73" name="Google Shape;73;p15"/>
          <p:cNvSpPr txBox="1"/>
          <p:nvPr/>
        </p:nvSpPr>
        <p:spPr>
          <a:xfrm>
            <a:off x="381000" y="1162125"/>
            <a:ext cx="6981900" cy="4926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ja" sz="2000">
                <a:latin typeface="Times New Roman"/>
                <a:ea typeface="Times New Roman"/>
                <a:cs typeface="Times New Roman"/>
                <a:sym typeface="Times New Roman"/>
              </a:rPr>
              <a:t>Listen to the video and answer the following questions.</a:t>
            </a:r>
            <a:endParaRPr b="1" sz="2000">
              <a:latin typeface="Times New Roman"/>
              <a:ea typeface="Times New Roman"/>
              <a:cs typeface="Times New Roman"/>
              <a:sym typeface="Times New Roman"/>
            </a:endParaRPr>
          </a:p>
        </p:txBody>
      </p:sp>
      <p:pic>
        <p:nvPicPr>
          <p:cNvPr id="74" name="Google Shape;74;p15"/>
          <p:cNvPicPr preferRelativeResize="0"/>
          <p:nvPr/>
        </p:nvPicPr>
        <p:blipFill rotWithShape="1">
          <a:blip r:embed="rId3">
            <a:alphaModFix/>
          </a:blip>
          <a:srcRect b="28930" l="-1670" r="1670" t="38761"/>
          <a:stretch/>
        </p:blipFill>
        <p:spPr>
          <a:xfrm>
            <a:off x="257700" y="2954278"/>
            <a:ext cx="6792249" cy="2391726"/>
          </a:xfrm>
          <a:prstGeom prst="rect">
            <a:avLst/>
          </a:prstGeom>
          <a:noFill/>
          <a:ln>
            <a:noFill/>
          </a:ln>
        </p:spPr>
      </p:pic>
      <p:pic>
        <p:nvPicPr>
          <p:cNvPr id="75" name="Google Shape;75;p15"/>
          <p:cNvPicPr preferRelativeResize="0"/>
          <p:nvPr/>
        </p:nvPicPr>
        <p:blipFill>
          <a:blip r:embed="rId4">
            <a:alphaModFix/>
          </a:blip>
          <a:stretch>
            <a:fillRect/>
          </a:stretch>
        </p:blipFill>
        <p:spPr>
          <a:xfrm rot="8383925">
            <a:off x="714076" y="3242751"/>
            <a:ext cx="198099" cy="198099"/>
          </a:xfrm>
          <a:prstGeom prst="rect">
            <a:avLst/>
          </a:prstGeom>
          <a:noFill/>
          <a:ln>
            <a:noFill/>
          </a:ln>
        </p:spPr>
      </p:pic>
      <p:pic>
        <p:nvPicPr>
          <p:cNvPr id="76" name="Google Shape;76;p15"/>
          <p:cNvPicPr preferRelativeResize="0"/>
          <p:nvPr/>
        </p:nvPicPr>
        <p:blipFill>
          <a:blip r:embed="rId4">
            <a:alphaModFix/>
          </a:blip>
          <a:stretch>
            <a:fillRect/>
          </a:stretch>
        </p:blipFill>
        <p:spPr>
          <a:xfrm rot="8383925">
            <a:off x="714076" y="3678526"/>
            <a:ext cx="198099" cy="198099"/>
          </a:xfrm>
          <a:prstGeom prst="rect">
            <a:avLst/>
          </a:prstGeom>
          <a:noFill/>
          <a:ln>
            <a:noFill/>
          </a:ln>
        </p:spPr>
      </p:pic>
      <p:pic>
        <p:nvPicPr>
          <p:cNvPr id="77" name="Google Shape;77;p15"/>
          <p:cNvPicPr preferRelativeResize="0"/>
          <p:nvPr/>
        </p:nvPicPr>
        <p:blipFill>
          <a:blip r:embed="rId4">
            <a:alphaModFix/>
          </a:blip>
          <a:stretch>
            <a:fillRect/>
          </a:stretch>
        </p:blipFill>
        <p:spPr>
          <a:xfrm rot="8383925">
            <a:off x="714076" y="4051088"/>
            <a:ext cx="198099" cy="198099"/>
          </a:xfrm>
          <a:prstGeom prst="rect">
            <a:avLst/>
          </a:prstGeom>
          <a:noFill/>
          <a:ln>
            <a:noFill/>
          </a:ln>
        </p:spPr>
      </p:pic>
      <p:pic>
        <p:nvPicPr>
          <p:cNvPr id="78" name="Google Shape;78;p15"/>
          <p:cNvPicPr preferRelativeResize="0"/>
          <p:nvPr/>
        </p:nvPicPr>
        <p:blipFill>
          <a:blip r:embed="rId4">
            <a:alphaModFix/>
          </a:blip>
          <a:stretch>
            <a:fillRect/>
          </a:stretch>
        </p:blipFill>
        <p:spPr>
          <a:xfrm rot="8383925">
            <a:off x="714076" y="4423651"/>
            <a:ext cx="198099" cy="198099"/>
          </a:xfrm>
          <a:prstGeom prst="rect">
            <a:avLst/>
          </a:prstGeom>
          <a:noFill/>
          <a:ln>
            <a:noFill/>
          </a:ln>
        </p:spPr>
      </p:pic>
      <p:pic>
        <p:nvPicPr>
          <p:cNvPr id="79" name="Google Shape;79;p15"/>
          <p:cNvPicPr preferRelativeResize="0"/>
          <p:nvPr/>
        </p:nvPicPr>
        <p:blipFill>
          <a:blip r:embed="rId4">
            <a:alphaModFix/>
          </a:blip>
          <a:stretch>
            <a:fillRect/>
          </a:stretch>
        </p:blipFill>
        <p:spPr>
          <a:xfrm rot="8383925">
            <a:off x="714076" y="4859426"/>
            <a:ext cx="198099" cy="198099"/>
          </a:xfrm>
          <a:prstGeom prst="rect">
            <a:avLst/>
          </a:prstGeom>
          <a:noFill/>
          <a:ln>
            <a:noFill/>
          </a:ln>
        </p:spPr>
      </p:pic>
      <p:pic>
        <p:nvPicPr>
          <p:cNvPr id="80" name="Google Shape;80;p15"/>
          <p:cNvPicPr preferRelativeResize="0"/>
          <p:nvPr/>
        </p:nvPicPr>
        <p:blipFill rotWithShape="1">
          <a:blip r:embed="rId3">
            <a:alphaModFix/>
          </a:blip>
          <a:srcRect b="28931" l="-1670" r="1670" t="58890"/>
          <a:stretch/>
        </p:blipFill>
        <p:spPr>
          <a:xfrm>
            <a:off x="257700" y="5754950"/>
            <a:ext cx="6792249" cy="901573"/>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6"/>
          <p:cNvSpPr txBox="1"/>
          <p:nvPr>
            <p:ph type="title"/>
          </p:nvPr>
        </p:nvSpPr>
        <p:spPr>
          <a:xfrm>
            <a:off x="257700" y="553625"/>
            <a:ext cx="7044600" cy="818100"/>
          </a:xfrm>
          <a:prstGeom prst="rect">
            <a:avLst/>
          </a:prstGeom>
        </p:spPr>
        <p:txBody>
          <a:bodyPr anchorCtr="0" anchor="t" bIns="125200" lIns="125200" spcFirstLastPara="1" rIns="125200" wrap="square" tIns="125200">
            <a:normAutofit/>
          </a:bodyPr>
          <a:lstStyle/>
          <a:p>
            <a:pPr indent="0" lvl="0" marL="0" rtl="0" algn="ctr">
              <a:spcBef>
                <a:spcPts val="0"/>
              </a:spcBef>
              <a:spcAft>
                <a:spcPts val="0"/>
              </a:spcAft>
              <a:buSzPts val="990"/>
              <a:buNone/>
            </a:pPr>
            <a:r>
              <a:rPr b="1" lang="ja" sz="3120" u="sng">
                <a:latin typeface="Times New Roman"/>
                <a:ea typeface="Times New Roman"/>
                <a:cs typeface="Times New Roman"/>
                <a:sym typeface="Times New Roman"/>
              </a:rPr>
              <a:t>W</a:t>
            </a:r>
            <a:r>
              <a:rPr b="1" lang="ja" sz="3120" u="sng">
                <a:latin typeface="Times New Roman"/>
                <a:ea typeface="Times New Roman"/>
                <a:cs typeface="Times New Roman"/>
                <a:sym typeface="Times New Roman"/>
              </a:rPr>
              <a:t>riting 30min</a:t>
            </a:r>
            <a:endParaRPr b="1" sz="3120" u="sng">
              <a:latin typeface="Times New Roman"/>
              <a:ea typeface="Times New Roman"/>
              <a:cs typeface="Times New Roman"/>
              <a:sym typeface="Times New Roman"/>
            </a:endParaRPr>
          </a:p>
        </p:txBody>
      </p:sp>
      <p:sp>
        <p:nvSpPr>
          <p:cNvPr id="86" name="Google Shape;86;p16"/>
          <p:cNvSpPr txBox="1"/>
          <p:nvPr/>
        </p:nvSpPr>
        <p:spPr>
          <a:xfrm>
            <a:off x="257700" y="1520200"/>
            <a:ext cx="7044600" cy="708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ja" sz="1700"/>
              <a:t>1.</a:t>
            </a:r>
            <a:r>
              <a:rPr lang="ja" sz="1700">
                <a:latin typeface="Times New Roman"/>
                <a:ea typeface="Times New Roman"/>
                <a:cs typeface="Times New Roman"/>
                <a:sym typeface="Times New Roman"/>
              </a:rPr>
              <a:t>  </a:t>
            </a:r>
            <a:r>
              <a:rPr lang="ja" sz="1700">
                <a:latin typeface="Times New Roman"/>
                <a:ea typeface="Times New Roman"/>
                <a:cs typeface="Times New Roman"/>
                <a:sym typeface="Times New Roman"/>
              </a:rPr>
              <a:t>What do you know about climate change? How does it affect people in the world? Write at least 70 words and spend about 10 minutes on this task.</a:t>
            </a:r>
            <a:endParaRPr sz="1700">
              <a:latin typeface="Times New Roman"/>
              <a:ea typeface="Times New Roman"/>
              <a:cs typeface="Times New Roman"/>
              <a:sym typeface="Times New Roman"/>
            </a:endParaRPr>
          </a:p>
        </p:txBody>
      </p:sp>
      <p:sp>
        <p:nvSpPr>
          <p:cNvPr id="87" name="Google Shape;87;p16"/>
          <p:cNvSpPr txBox="1"/>
          <p:nvPr/>
        </p:nvSpPr>
        <p:spPr>
          <a:xfrm>
            <a:off x="257700" y="6016863"/>
            <a:ext cx="7044600" cy="1149900"/>
          </a:xfrm>
          <a:prstGeom prst="rect">
            <a:avLst/>
          </a:prstGeom>
          <a:noFill/>
          <a:ln>
            <a:noFill/>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ja" sz="1900">
                <a:solidFill>
                  <a:schemeClr val="dk1"/>
                </a:solidFill>
                <a:latin typeface="Times New Roman"/>
                <a:ea typeface="Times New Roman"/>
                <a:cs typeface="Times New Roman"/>
                <a:sym typeface="Times New Roman"/>
              </a:rPr>
              <a:t>2. Have you ever taken action to avoid generating climate changes? If you have, what was your action? If you have not, why? Write at least 120 words. You should spend 20 minutes on this part. </a:t>
            </a:r>
            <a:r>
              <a:rPr lang="ja" sz="1800">
                <a:solidFill>
                  <a:schemeClr val="dk1"/>
                </a:solidFill>
                <a:latin typeface="Times New Roman"/>
                <a:ea typeface="Times New Roman"/>
                <a:cs typeface="Times New Roman"/>
                <a:sym typeface="Times New Roman"/>
              </a:rPr>
              <a:t> </a:t>
            </a:r>
            <a:endParaRPr sz="2100"/>
          </a:p>
        </p:txBody>
      </p:sp>
      <p:pic>
        <p:nvPicPr>
          <p:cNvPr id="88" name="Google Shape;88;p16"/>
          <p:cNvPicPr preferRelativeResize="0"/>
          <p:nvPr/>
        </p:nvPicPr>
        <p:blipFill rotWithShape="1">
          <a:blip r:embed="rId3">
            <a:alphaModFix/>
          </a:blip>
          <a:srcRect b="3889" l="0" r="0" t="57103"/>
          <a:stretch/>
        </p:blipFill>
        <p:spPr>
          <a:xfrm>
            <a:off x="257700" y="7376350"/>
            <a:ext cx="7044600" cy="2887798"/>
          </a:xfrm>
          <a:prstGeom prst="rect">
            <a:avLst/>
          </a:prstGeom>
          <a:noFill/>
          <a:ln>
            <a:noFill/>
          </a:ln>
        </p:spPr>
      </p:pic>
      <p:pic>
        <p:nvPicPr>
          <p:cNvPr id="89" name="Google Shape;89;p16"/>
          <p:cNvPicPr preferRelativeResize="0"/>
          <p:nvPr/>
        </p:nvPicPr>
        <p:blipFill rotWithShape="1">
          <a:blip r:embed="rId4">
            <a:alphaModFix/>
          </a:blip>
          <a:srcRect b="50288" l="0" r="0" t="0"/>
          <a:stretch/>
        </p:blipFill>
        <p:spPr>
          <a:xfrm>
            <a:off x="152400" y="2282425"/>
            <a:ext cx="7044600" cy="3680227"/>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pic>
        <p:nvPicPr>
          <p:cNvPr id="94" name="Google Shape;94;p17"/>
          <p:cNvPicPr preferRelativeResize="0"/>
          <p:nvPr/>
        </p:nvPicPr>
        <p:blipFill>
          <a:blip r:embed="rId3">
            <a:alphaModFix/>
          </a:blip>
          <a:stretch>
            <a:fillRect/>
          </a:stretch>
        </p:blipFill>
        <p:spPr>
          <a:xfrm>
            <a:off x="152400" y="285750"/>
            <a:ext cx="7255200" cy="7624399"/>
          </a:xfrm>
          <a:prstGeom prst="rect">
            <a:avLst/>
          </a:prstGeom>
          <a:noFill/>
          <a:ln>
            <a:noFill/>
          </a:ln>
        </p:spPr>
      </p:pic>
      <p:pic>
        <p:nvPicPr>
          <p:cNvPr id="95" name="Google Shape;95;p17"/>
          <p:cNvPicPr preferRelativeResize="0"/>
          <p:nvPr/>
        </p:nvPicPr>
        <p:blipFill rotWithShape="1">
          <a:blip r:embed="rId4">
            <a:alphaModFix/>
          </a:blip>
          <a:srcRect b="0" l="0" r="0" t="25920"/>
          <a:stretch/>
        </p:blipFill>
        <p:spPr>
          <a:xfrm>
            <a:off x="152400" y="4716775"/>
            <a:ext cx="7255200" cy="5533674"/>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8"/>
          <p:cNvSpPr txBox="1"/>
          <p:nvPr>
            <p:ph type="title"/>
          </p:nvPr>
        </p:nvSpPr>
        <p:spPr>
          <a:xfrm>
            <a:off x="257700" y="563147"/>
            <a:ext cx="7044600" cy="780000"/>
          </a:xfrm>
          <a:prstGeom prst="rect">
            <a:avLst/>
          </a:prstGeom>
        </p:spPr>
        <p:txBody>
          <a:bodyPr anchorCtr="0" anchor="t" bIns="125200" lIns="125200" spcFirstLastPara="1" rIns="125200" wrap="square" tIns="125200">
            <a:normAutofit/>
          </a:bodyPr>
          <a:lstStyle/>
          <a:p>
            <a:pPr indent="0" lvl="0" marL="0" rtl="0" algn="ctr">
              <a:spcBef>
                <a:spcPts val="0"/>
              </a:spcBef>
              <a:spcAft>
                <a:spcPts val="0"/>
              </a:spcAft>
              <a:buSzPts val="990"/>
              <a:buNone/>
            </a:pPr>
            <a:r>
              <a:rPr b="1" lang="ja" sz="3120" u="sng">
                <a:latin typeface="Times New Roman"/>
                <a:ea typeface="Times New Roman"/>
                <a:cs typeface="Times New Roman"/>
                <a:sym typeface="Times New Roman"/>
              </a:rPr>
              <a:t>Speaking 25min</a:t>
            </a:r>
            <a:endParaRPr b="1" sz="3120" u="sng">
              <a:latin typeface="Times New Roman"/>
              <a:ea typeface="Times New Roman"/>
              <a:cs typeface="Times New Roman"/>
              <a:sym typeface="Times New Roman"/>
            </a:endParaRPr>
          </a:p>
        </p:txBody>
      </p:sp>
      <p:sp>
        <p:nvSpPr>
          <p:cNvPr id="101" name="Google Shape;101;p18"/>
          <p:cNvSpPr txBox="1"/>
          <p:nvPr>
            <p:ph idx="1" type="body"/>
          </p:nvPr>
        </p:nvSpPr>
        <p:spPr>
          <a:xfrm>
            <a:off x="257705" y="2395696"/>
            <a:ext cx="7044600" cy="7101600"/>
          </a:xfrm>
          <a:prstGeom prst="rect">
            <a:avLst/>
          </a:prstGeom>
        </p:spPr>
        <p:txBody>
          <a:bodyPr anchorCtr="0" anchor="t" bIns="125200" lIns="125200" spcFirstLastPara="1" rIns="125200" wrap="square" tIns="125200">
            <a:normAutofit/>
          </a:bodyPr>
          <a:lstStyle/>
          <a:p>
            <a:pPr indent="-387350" lvl="0" marL="457200" rtl="0" algn="l">
              <a:spcBef>
                <a:spcPts val="0"/>
              </a:spcBef>
              <a:spcAft>
                <a:spcPts val="0"/>
              </a:spcAft>
              <a:buClr>
                <a:schemeClr val="dk1"/>
              </a:buClr>
              <a:buSzPts val="2500"/>
              <a:buFont typeface="Times New Roman"/>
              <a:buAutoNum type="arabicPeriod"/>
            </a:pPr>
            <a:r>
              <a:rPr lang="ja">
                <a:solidFill>
                  <a:schemeClr val="dk1"/>
                </a:solidFill>
                <a:latin typeface="Times New Roman"/>
                <a:ea typeface="Times New Roman"/>
                <a:cs typeface="Times New Roman"/>
                <a:sym typeface="Times New Roman"/>
              </a:rPr>
              <a:t>Share some ideas you have discussed in the writing section. </a:t>
            </a:r>
            <a:endParaRPr>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a:solidFill>
                <a:schemeClr val="dk1"/>
              </a:solidFill>
              <a:latin typeface="Times New Roman"/>
              <a:ea typeface="Times New Roman"/>
              <a:cs typeface="Times New Roman"/>
              <a:sym typeface="Times New Roman"/>
            </a:endParaRPr>
          </a:p>
          <a:p>
            <a:pPr indent="-387350" lvl="0" marL="457200" rtl="0" algn="l">
              <a:spcBef>
                <a:spcPts val="0"/>
              </a:spcBef>
              <a:spcAft>
                <a:spcPts val="0"/>
              </a:spcAft>
              <a:buClr>
                <a:schemeClr val="dk1"/>
              </a:buClr>
              <a:buSzPts val="2500"/>
              <a:buFont typeface="Times New Roman"/>
              <a:buAutoNum type="arabicPeriod"/>
            </a:pPr>
            <a:r>
              <a:rPr lang="ja">
                <a:solidFill>
                  <a:schemeClr val="dk1"/>
                </a:solidFill>
                <a:latin typeface="Times New Roman"/>
                <a:ea typeface="Times New Roman"/>
                <a:cs typeface="Times New Roman"/>
                <a:sym typeface="Times New Roman"/>
              </a:rPr>
              <a:t>What comes to your mind when you listen to this video?</a:t>
            </a:r>
            <a:endParaRPr>
              <a:solidFill>
                <a:schemeClr val="dk1"/>
              </a:solidFill>
              <a:latin typeface="Times New Roman"/>
              <a:ea typeface="Times New Roman"/>
              <a:cs typeface="Times New Roman"/>
              <a:sym typeface="Times New Roman"/>
            </a:endParaRPr>
          </a:p>
          <a:p>
            <a:pPr indent="0" lvl="0" marL="0" rtl="0" algn="l">
              <a:spcBef>
                <a:spcPts val="0"/>
              </a:spcBef>
              <a:spcAft>
                <a:spcPts val="16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5" name="Shape 105"/>
        <p:cNvGrpSpPr/>
        <p:nvPr/>
      </p:nvGrpSpPr>
      <p:grpSpPr>
        <a:xfrm>
          <a:off x="0" y="0"/>
          <a:ext cx="0" cy="0"/>
          <a:chOff x="0" y="0"/>
          <a:chExt cx="0" cy="0"/>
        </a:xfrm>
      </p:grpSpPr>
      <p:sp>
        <p:nvSpPr>
          <p:cNvPr id="106" name="Google Shape;106;p19"/>
          <p:cNvSpPr txBox="1"/>
          <p:nvPr>
            <p:ph type="title"/>
          </p:nvPr>
        </p:nvSpPr>
        <p:spPr>
          <a:xfrm>
            <a:off x="257705" y="925091"/>
            <a:ext cx="7044600" cy="1190700"/>
          </a:xfrm>
          <a:prstGeom prst="rect">
            <a:avLst/>
          </a:prstGeom>
        </p:spPr>
        <p:txBody>
          <a:bodyPr anchorCtr="0" anchor="t" bIns="125200" lIns="125200" spcFirstLastPara="1" rIns="125200" wrap="square" tIns="125200">
            <a:normAutofit/>
          </a:bodyPr>
          <a:lstStyle/>
          <a:p>
            <a:pPr indent="0" lvl="0" marL="0" rtl="0" algn="ctr">
              <a:spcBef>
                <a:spcPts val="0"/>
              </a:spcBef>
              <a:spcAft>
                <a:spcPts val="0"/>
              </a:spcAft>
              <a:buNone/>
            </a:pPr>
            <a:r>
              <a:rPr b="1" lang="ja">
                <a:latin typeface="Times New Roman"/>
                <a:ea typeface="Times New Roman"/>
                <a:cs typeface="Times New Roman"/>
                <a:sym typeface="Times New Roman"/>
              </a:rPr>
              <a:t>External Content</a:t>
            </a:r>
            <a:endParaRPr b="1">
              <a:latin typeface="Times New Roman"/>
              <a:ea typeface="Times New Roman"/>
              <a:cs typeface="Times New Roman"/>
              <a:sym typeface="Times New Roman"/>
            </a:endParaRPr>
          </a:p>
        </p:txBody>
      </p:sp>
      <p:sp>
        <p:nvSpPr>
          <p:cNvPr id="107" name="Google Shape;107;p19"/>
          <p:cNvSpPr txBox="1"/>
          <p:nvPr>
            <p:ph idx="1" type="body"/>
          </p:nvPr>
        </p:nvSpPr>
        <p:spPr>
          <a:xfrm>
            <a:off x="257705" y="2395696"/>
            <a:ext cx="7044600" cy="7101600"/>
          </a:xfrm>
          <a:prstGeom prst="rect">
            <a:avLst/>
          </a:prstGeom>
        </p:spPr>
        <p:txBody>
          <a:bodyPr anchorCtr="0" anchor="t" bIns="125200" lIns="125200" spcFirstLastPara="1" rIns="125200" wrap="square" tIns="125200">
            <a:normAutofit/>
          </a:bodyPr>
          <a:lstStyle/>
          <a:p>
            <a:pPr indent="0" lvl="0" marL="0" rtl="0" algn="l">
              <a:spcBef>
                <a:spcPts val="0"/>
              </a:spcBef>
              <a:spcAft>
                <a:spcPts val="0"/>
              </a:spcAft>
              <a:buNone/>
            </a:pPr>
            <a:r>
              <a:rPr b="1" lang="ja">
                <a:latin typeface="Times New Roman"/>
                <a:ea typeface="Times New Roman"/>
                <a:cs typeface="Times New Roman"/>
                <a:sym typeface="Times New Roman"/>
              </a:rPr>
              <a:t>Reading text</a:t>
            </a:r>
            <a:r>
              <a:rPr lang="ja">
                <a:latin typeface="Times New Roman"/>
                <a:ea typeface="Times New Roman"/>
                <a:cs typeface="Times New Roman"/>
                <a:sym typeface="Times New Roman"/>
              </a:rPr>
              <a:t>: </a:t>
            </a:r>
            <a:r>
              <a:rPr lang="ja" u="sng">
                <a:solidFill>
                  <a:srgbClr val="1155CC"/>
                </a:solidFill>
                <a:latin typeface="Times New Roman"/>
                <a:ea typeface="Times New Roman"/>
                <a:cs typeface="Times New Roman"/>
                <a:sym typeface="Times New Roman"/>
                <a:hlinkClick r:id="rId3">
                  <a:extLst>
                    <a:ext uri="{A12FA001-AC4F-418D-AE19-62706E023703}">
                      <ahyp:hlinkClr val="tx"/>
                    </a:ext>
                  </a:extLst>
                </a:hlinkClick>
              </a:rPr>
              <a:t>https://www.un.org/en/un75/climate-crisis-race-we-can-win</a:t>
            </a:r>
            <a:endParaRPr>
              <a:latin typeface="Times New Roman"/>
              <a:ea typeface="Times New Roman"/>
              <a:cs typeface="Times New Roman"/>
              <a:sym typeface="Times New Roman"/>
            </a:endParaRPr>
          </a:p>
          <a:p>
            <a:pPr indent="0" lvl="0" marL="0" rtl="0" algn="l">
              <a:spcBef>
                <a:spcPts val="1600"/>
              </a:spcBef>
              <a:spcAft>
                <a:spcPts val="0"/>
              </a:spcAft>
              <a:buNone/>
            </a:pPr>
            <a:r>
              <a:rPr lang="ja">
                <a:latin typeface="Times New Roman"/>
                <a:ea typeface="Times New Roman"/>
                <a:cs typeface="Times New Roman"/>
                <a:sym typeface="Times New Roman"/>
              </a:rPr>
              <a:t>print 1 per student</a:t>
            </a:r>
            <a:endParaRPr>
              <a:latin typeface="Times New Roman"/>
              <a:ea typeface="Times New Roman"/>
              <a:cs typeface="Times New Roman"/>
              <a:sym typeface="Times New Roman"/>
            </a:endParaRPr>
          </a:p>
          <a:p>
            <a:pPr indent="0" lvl="0" marL="0" rtl="0" algn="l">
              <a:spcBef>
                <a:spcPts val="1600"/>
              </a:spcBef>
              <a:spcAft>
                <a:spcPts val="0"/>
              </a:spcAft>
              <a:buNone/>
            </a:pPr>
            <a:r>
              <a:rPr b="1" lang="ja">
                <a:latin typeface="Times New Roman"/>
                <a:ea typeface="Times New Roman"/>
                <a:cs typeface="Times New Roman"/>
                <a:sym typeface="Times New Roman"/>
              </a:rPr>
              <a:t>Listening Materials</a:t>
            </a:r>
            <a:r>
              <a:rPr lang="ja">
                <a:latin typeface="Times New Roman"/>
                <a:ea typeface="Times New Roman"/>
                <a:cs typeface="Times New Roman"/>
                <a:sym typeface="Times New Roman"/>
              </a:rPr>
              <a:t>: </a:t>
            </a:r>
            <a:endParaRPr>
              <a:latin typeface="Times New Roman"/>
              <a:ea typeface="Times New Roman"/>
              <a:cs typeface="Times New Roman"/>
              <a:sym typeface="Times New Roman"/>
            </a:endParaRPr>
          </a:p>
          <a:p>
            <a:pPr indent="0" lvl="0" marL="0" rtl="0" algn="l">
              <a:spcBef>
                <a:spcPts val="1600"/>
              </a:spcBef>
              <a:spcAft>
                <a:spcPts val="0"/>
              </a:spcAft>
              <a:buClr>
                <a:schemeClr val="dk1"/>
              </a:buClr>
              <a:buSzPts val="1100"/>
              <a:buFont typeface="Arial"/>
              <a:buNone/>
            </a:pPr>
            <a:r>
              <a:rPr lang="ja" u="sng">
                <a:solidFill>
                  <a:srgbClr val="1155CC"/>
                </a:solidFill>
                <a:latin typeface="Times New Roman"/>
                <a:ea typeface="Times New Roman"/>
                <a:cs typeface="Times New Roman"/>
                <a:sym typeface="Times New Roman"/>
                <a:hlinkClick r:id="rId4">
                  <a:extLst>
                    <a:ext uri="{A12FA001-AC4F-418D-AE19-62706E023703}">
                      <ahyp:hlinkClr val="tx"/>
                    </a:ext>
                  </a:extLst>
                </a:hlinkClick>
              </a:rPr>
              <a:t>SDG 13 CLIMATE ACTION - YouTube</a:t>
            </a:r>
            <a:endParaRPr>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a:latin typeface="Times New Roman"/>
              <a:ea typeface="Times New Roman"/>
              <a:cs typeface="Times New Roman"/>
              <a:sym typeface="Times New Roman"/>
            </a:endParaRPr>
          </a:p>
          <a:p>
            <a:pPr indent="0" lvl="0" marL="0" rtl="0" algn="l">
              <a:spcBef>
                <a:spcPts val="1600"/>
              </a:spcBef>
              <a:spcAft>
                <a:spcPts val="1600"/>
              </a:spcAft>
              <a:buNone/>
            </a:pPr>
            <a:r>
              <a:t/>
            </a:r>
            <a:endParaRPr>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1" name="Shape 111"/>
        <p:cNvGrpSpPr/>
        <p:nvPr/>
      </p:nvGrpSpPr>
      <p:grpSpPr>
        <a:xfrm>
          <a:off x="0" y="0"/>
          <a:ext cx="0" cy="0"/>
          <a:chOff x="0" y="0"/>
          <a:chExt cx="0" cy="0"/>
        </a:xfrm>
      </p:grpSpPr>
      <p:sp>
        <p:nvSpPr>
          <p:cNvPr id="112" name="Google Shape;112;p20"/>
          <p:cNvSpPr txBox="1"/>
          <p:nvPr>
            <p:ph type="title"/>
          </p:nvPr>
        </p:nvSpPr>
        <p:spPr>
          <a:xfrm>
            <a:off x="257700" y="937151"/>
            <a:ext cx="7044600" cy="968700"/>
          </a:xfrm>
          <a:prstGeom prst="rect">
            <a:avLst/>
          </a:prstGeom>
        </p:spPr>
        <p:txBody>
          <a:bodyPr anchorCtr="0" anchor="t" bIns="125200" lIns="125200" spcFirstLastPara="1" rIns="125200" wrap="square" tIns="125200">
            <a:normAutofit/>
          </a:bodyPr>
          <a:lstStyle/>
          <a:p>
            <a:pPr indent="0" lvl="0" marL="0" rtl="0" algn="ctr">
              <a:spcBef>
                <a:spcPts val="0"/>
              </a:spcBef>
              <a:spcAft>
                <a:spcPts val="0"/>
              </a:spcAft>
              <a:buNone/>
            </a:pPr>
            <a:r>
              <a:rPr b="1" lang="ja"/>
              <a:t>Answer</a:t>
            </a:r>
            <a:endParaRPr b="1"/>
          </a:p>
        </p:txBody>
      </p:sp>
      <p:sp>
        <p:nvSpPr>
          <p:cNvPr id="113" name="Google Shape;113;p20"/>
          <p:cNvSpPr txBox="1"/>
          <p:nvPr>
            <p:ph idx="1" type="body"/>
          </p:nvPr>
        </p:nvSpPr>
        <p:spPr>
          <a:xfrm>
            <a:off x="68400" y="2062225"/>
            <a:ext cx="7423200" cy="9020700"/>
          </a:xfrm>
          <a:prstGeom prst="rect">
            <a:avLst/>
          </a:prstGeom>
        </p:spPr>
        <p:txBody>
          <a:bodyPr anchorCtr="0" anchor="t" bIns="125200" lIns="125200" spcFirstLastPara="1" rIns="125200" wrap="square" tIns="125200">
            <a:normAutofit/>
          </a:bodyPr>
          <a:lstStyle/>
          <a:p>
            <a:pPr indent="0" lvl="0" marL="0" rtl="0" algn="l">
              <a:spcBef>
                <a:spcPts val="0"/>
              </a:spcBef>
              <a:spcAft>
                <a:spcPts val="0"/>
              </a:spcAft>
              <a:buNone/>
            </a:pPr>
            <a:r>
              <a:rPr lang="ja"/>
              <a:t>Reading</a:t>
            </a:r>
            <a:endParaRPr/>
          </a:p>
          <a:p>
            <a:pPr indent="-381000" lvl="0" marL="457200" rtl="0" algn="l">
              <a:spcBef>
                <a:spcPts val="1600"/>
              </a:spcBef>
              <a:spcAft>
                <a:spcPts val="0"/>
              </a:spcAft>
              <a:buSzPts val="2400"/>
              <a:buAutoNum type="arabicPeriod"/>
            </a:pPr>
            <a:r>
              <a:rPr lang="ja" sz="1800">
                <a:solidFill>
                  <a:srgbClr val="454545"/>
                </a:solidFill>
                <a:highlight>
                  <a:srgbClr val="FFFFFF"/>
                </a:highlight>
              </a:rPr>
              <a:t>The 2015 Paris Agreement on climate change calls for holding eventual warming “well below” two degrees Celsius, and for the pursuit of efforts to limit the increase even further, to 1.5 degrees.</a:t>
            </a:r>
            <a:endParaRPr sz="1800">
              <a:solidFill>
                <a:srgbClr val="454545"/>
              </a:solidFill>
              <a:highlight>
                <a:srgbClr val="FFFFFF"/>
              </a:highlight>
            </a:endParaRPr>
          </a:p>
          <a:p>
            <a:pPr indent="-387350" lvl="0" marL="457200" rtl="0" algn="l">
              <a:lnSpc>
                <a:spcPct val="100000"/>
              </a:lnSpc>
              <a:spcBef>
                <a:spcPts val="0"/>
              </a:spcBef>
              <a:spcAft>
                <a:spcPts val="0"/>
              </a:spcAft>
              <a:buClr>
                <a:srgbClr val="454545"/>
              </a:buClr>
              <a:buSzPts val="2500"/>
              <a:buAutoNum type="arabicPeriod"/>
            </a:pPr>
            <a:r>
              <a:rPr lang="ja" sz="1700">
                <a:solidFill>
                  <a:srgbClr val="454545"/>
                </a:solidFill>
                <a:highlight>
                  <a:srgbClr val="FFFFFF"/>
                </a:highlight>
              </a:rPr>
              <a:t> land, food</a:t>
            </a:r>
            <a:r>
              <a:rPr lang="ja" sz="1700">
                <a:solidFill>
                  <a:srgbClr val="454545"/>
                </a:solidFill>
                <a:highlight>
                  <a:srgbClr val="FFFFFF"/>
                </a:highlight>
              </a:rPr>
              <a:t>, </a:t>
            </a:r>
            <a:r>
              <a:rPr lang="ja" sz="1700">
                <a:solidFill>
                  <a:srgbClr val="454545"/>
                </a:solidFill>
                <a:highlight>
                  <a:srgbClr val="FFFFFF"/>
                </a:highlight>
              </a:rPr>
              <a:t>water</a:t>
            </a:r>
            <a:r>
              <a:rPr lang="ja" sz="1700">
                <a:solidFill>
                  <a:srgbClr val="454545"/>
                </a:solidFill>
                <a:highlight>
                  <a:srgbClr val="FFFFFF"/>
                </a:highlight>
              </a:rPr>
              <a:t>, fueling socioeconomic tensions </a:t>
            </a:r>
            <a:endParaRPr sz="1700">
              <a:solidFill>
                <a:srgbClr val="454545"/>
              </a:solidFill>
              <a:highlight>
                <a:srgbClr val="FFFFFF"/>
              </a:highlight>
            </a:endParaRPr>
          </a:p>
          <a:p>
            <a:pPr indent="-387350" lvl="0" marL="457200" rtl="0" algn="l">
              <a:lnSpc>
                <a:spcPct val="100000"/>
              </a:lnSpc>
              <a:spcBef>
                <a:spcPts val="0"/>
              </a:spcBef>
              <a:spcAft>
                <a:spcPts val="0"/>
              </a:spcAft>
              <a:buClr>
                <a:srgbClr val="454545"/>
              </a:buClr>
              <a:buSzPts val="2500"/>
              <a:buAutoNum type="arabicPeriod"/>
            </a:pPr>
            <a:r>
              <a:rPr lang="ja" sz="2400">
                <a:solidFill>
                  <a:srgbClr val="454545"/>
                </a:solidFill>
                <a:highlight>
                  <a:srgbClr val="FFFFFF"/>
                </a:highlight>
              </a:rPr>
              <a:t>A☑, B</a:t>
            </a:r>
            <a:r>
              <a:rPr lang="ja" sz="2400">
                <a:solidFill>
                  <a:srgbClr val="454545"/>
                </a:solidFill>
                <a:highlight>
                  <a:schemeClr val="lt1"/>
                </a:highlight>
              </a:rPr>
              <a:t>☑</a:t>
            </a:r>
            <a:r>
              <a:rPr lang="ja" sz="2400">
                <a:solidFill>
                  <a:srgbClr val="454545"/>
                </a:solidFill>
                <a:highlight>
                  <a:schemeClr val="lt1"/>
                </a:highlight>
              </a:rPr>
              <a:t>, C×, D×</a:t>
            </a:r>
            <a:endParaRPr sz="2400">
              <a:solidFill>
                <a:srgbClr val="454545"/>
              </a:solidFill>
              <a:highlight>
                <a:srgbClr val="FFFFFF"/>
              </a:highlight>
            </a:endParaRPr>
          </a:p>
          <a:p>
            <a:pPr indent="-387350" lvl="0" marL="457200" rtl="0" algn="l">
              <a:lnSpc>
                <a:spcPct val="100000"/>
              </a:lnSpc>
              <a:spcBef>
                <a:spcPts val="0"/>
              </a:spcBef>
              <a:spcAft>
                <a:spcPts val="0"/>
              </a:spcAft>
              <a:buClr>
                <a:srgbClr val="454545"/>
              </a:buClr>
              <a:buSzPts val="2500"/>
              <a:buAutoNum type="arabicPeriod"/>
            </a:pPr>
            <a:r>
              <a:rPr lang="ja"/>
              <a:t>Listening</a:t>
            </a:r>
            <a:endParaRPr/>
          </a:p>
          <a:p>
            <a:pPr indent="0" lvl="0" marL="0" rtl="0" algn="l">
              <a:spcBef>
                <a:spcPts val="0"/>
              </a:spcBef>
              <a:spcAft>
                <a:spcPts val="0"/>
              </a:spcAft>
              <a:buNone/>
            </a:pPr>
            <a:r>
              <a:rPr lang="ja" sz="1600">
                <a:solidFill>
                  <a:schemeClr val="dk1"/>
                </a:solidFill>
                <a:latin typeface="Times New Roman"/>
                <a:ea typeface="Times New Roman"/>
                <a:cs typeface="Times New Roman"/>
                <a:sym typeface="Times New Roman"/>
              </a:rPr>
              <a:t>1</a:t>
            </a:r>
            <a:r>
              <a:rPr lang="ja" sz="1800">
                <a:solidFill>
                  <a:schemeClr val="dk1"/>
                </a:solidFill>
                <a:latin typeface="Times New Roman"/>
                <a:ea typeface="Times New Roman"/>
                <a:cs typeface="Times New Roman"/>
                <a:sym typeface="Times New Roman"/>
              </a:rPr>
              <a:t>.List 5 examples of sectors that should be reconfigured in order to meet the goal of decreasing the average global surface temperature.</a:t>
            </a:r>
            <a:endParaRPr sz="1800">
              <a:solidFill>
                <a:schemeClr val="dk1"/>
              </a:solidFill>
              <a:latin typeface="Times New Roman"/>
              <a:ea typeface="Times New Roman"/>
              <a:cs typeface="Times New Roman"/>
              <a:sym typeface="Times New Roman"/>
            </a:endParaRPr>
          </a:p>
          <a:p>
            <a:pPr indent="-342900" lvl="0" marL="457200" rtl="0" algn="l">
              <a:spcBef>
                <a:spcPts val="0"/>
              </a:spcBef>
              <a:spcAft>
                <a:spcPts val="0"/>
              </a:spcAft>
              <a:buClr>
                <a:schemeClr val="dk1"/>
              </a:buClr>
              <a:buSzPts val="1800"/>
              <a:buFont typeface="Times New Roman"/>
              <a:buChar char="●"/>
            </a:pPr>
            <a:r>
              <a:rPr lang="ja" sz="1800">
                <a:solidFill>
                  <a:schemeClr val="dk1"/>
                </a:solidFill>
                <a:latin typeface="Times New Roman"/>
                <a:ea typeface="Times New Roman"/>
                <a:cs typeface="Times New Roman"/>
                <a:sym typeface="Times New Roman"/>
              </a:rPr>
              <a:t>energy, industry, transportation, food, and agriculture </a:t>
            </a:r>
            <a:endParaRPr sz="18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18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ja" sz="1800">
                <a:solidFill>
                  <a:schemeClr val="dk1"/>
                </a:solidFill>
                <a:latin typeface="Times New Roman"/>
                <a:ea typeface="Times New Roman"/>
                <a:cs typeface="Times New Roman"/>
                <a:sym typeface="Times New Roman"/>
              </a:rPr>
              <a:t>2. What is the objective of SDGs 13, climate change?</a:t>
            </a:r>
            <a:endParaRPr sz="1800">
              <a:solidFill>
                <a:schemeClr val="dk1"/>
              </a:solidFill>
              <a:latin typeface="Times New Roman"/>
              <a:ea typeface="Times New Roman"/>
              <a:cs typeface="Times New Roman"/>
              <a:sym typeface="Times New Roman"/>
            </a:endParaRPr>
          </a:p>
          <a:p>
            <a:pPr indent="-342900" lvl="0" marL="457200" rtl="0" algn="l">
              <a:spcBef>
                <a:spcPts val="0"/>
              </a:spcBef>
              <a:spcAft>
                <a:spcPts val="0"/>
              </a:spcAft>
              <a:buClr>
                <a:schemeClr val="dk1"/>
              </a:buClr>
              <a:buSzPts val="1800"/>
              <a:buFont typeface="Times New Roman"/>
              <a:buChar char="●"/>
            </a:pPr>
            <a:r>
              <a:rPr lang="ja" sz="1800">
                <a:solidFill>
                  <a:schemeClr val="dk1"/>
                </a:solidFill>
                <a:latin typeface="Times New Roman"/>
                <a:ea typeface="Times New Roman"/>
                <a:cs typeface="Times New Roman"/>
                <a:sym typeface="Times New Roman"/>
              </a:rPr>
              <a:t>Preventing and mitigating the adverse effects of climate change</a:t>
            </a:r>
            <a:endParaRPr sz="18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18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ja" sz="1800">
                <a:solidFill>
                  <a:schemeClr val="dk1"/>
                </a:solidFill>
                <a:latin typeface="Times New Roman"/>
                <a:ea typeface="Times New Roman"/>
                <a:cs typeface="Times New Roman"/>
                <a:sym typeface="Times New Roman"/>
              </a:rPr>
              <a:t>3. Choose either true, false or for each statement.</a:t>
            </a:r>
            <a:endParaRPr sz="18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ja" sz="1800">
                <a:solidFill>
                  <a:schemeClr val="dk1"/>
                </a:solidFill>
                <a:latin typeface="Times New Roman"/>
                <a:ea typeface="Times New Roman"/>
                <a:cs typeface="Times New Roman"/>
                <a:sym typeface="Times New Roman"/>
              </a:rPr>
              <a:t> (a) All people have a part to play in meetings of SDG 13. (T)</a:t>
            </a:r>
            <a:endParaRPr sz="18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ja" sz="1800">
                <a:solidFill>
                  <a:schemeClr val="dk1"/>
                </a:solidFill>
                <a:latin typeface="Times New Roman"/>
                <a:ea typeface="Times New Roman"/>
                <a:cs typeface="Times New Roman"/>
                <a:sym typeface="Times New Roman"/>
              </a:rPr>
              <a:t> (b) Climate change affects some people on earth. (F)</a:t>
            </a:r>
            <a:endParaRPr sz="18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ja" sz="1800">
                <a:solidFill>
                  <a:schemeClr val="dk1"/>
                </a:solidFill>
                <a:latin typeface="Times New Roman"/>
                <a:ea typeface="Times New Roman"/>
                <a:cs typeface="Times New Roman"/>
                <a:sym typeface="Times New Roman"/>
              </a:rPr>
              <a:t> (c) National economies have been disrupting because of climate change and it has influenced people a lot. (T)</a:t>
            </a:r>
            <a:endParaRPr sz="18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ja" sz="1800">
                <a:solidFill>
                  <a:schemeClr val="dk1"/>
                </a:solidFill>
                <a:latin typeface="Times New Roman"/>
                <a:ea typeface="Times New Roman"/>
                <a:cs typeface="Times New Roman"/>
                <a:sym typeface="Times New Roman"/>
              </a:rPr>
              <a:t> (d)Climate change might cause damage to our industries. (NG)</a:t>
            </a:r>
            <a:endParaRPr sz="18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rPr lang="ja" sz="2400">
                <a:solidFill>
                  <a:schemeClr val="dk1"/>
                </a:solidFill>
                <a:latin typeface="Times New Roman"/>
                <a:ea typeface="Times New Roman"/>
                <a:cs typeface="Times New Roman"/>
                <a:sym typeface="Times New Roman"/>
              </a:rPr>
              <a:t>(e) </a:t>
            </a:r>
            <a:r>
              <a:rPr lang="ja" sz="1800">
                <a:solidFill>
                  <a:schemeClr val="dk1"/>
                </a:solidFill>
                <a:latin typeface="Times New Roman"/>
                <a:ea typeface="Times New Roman"/>
                <a:cs typeface="Times New Roman"/>
                <a:sym typeface="Times New Roman"/>
              </a:rPr>
              <a:t>Global surface temperature rises when people take     some action. (F)</a:t>
            </a:r>
            <a:endParaRPr sz="6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600">
              <a:solidFill>
                <a:schemeClr val="dk1"/>
              </a:solidFill>
              <a:latin typeface="Times New Roman"/>
              <a:ea typeface="Times New Roman"/>
              <a:cs typeface="Times New Roman"/>
              <a:sym typeface="Times New Roman"/>
            </a:endParaRPr>
          </a:p>
          <a:p>
            <a:pPr indent="0" lvl="0" marL="0" rtl="0" algn="l">
              <a:spcBef>
                <a:spcPts val="0"/>
              </a:spcBef>
              <a:spcAft>
                <a:spcPts val="0"/>
              </a:spcAft>
              <a:buClr>
                <a:schemeClr val="dk1"/>
              </a:buClr>
              <a:buSzPts val="1100"/>
              <a:buFont typeface="Arial"/>
              <a:buNone/>
            </a:pPr>
            <a:r>
              <a:t/>
            </a:r>
            <a:endParaRPr sz="1200">
              <a:solidFill>
                <a:schemeClr val="dk1"/>
              </a:solidFill>
              <a:latin typeface="Times New Roman"/>
              <a:ea typeface="Times New Roman"/>
              <a:cs typeface="Times New Roman"/>
              <a:sym typeface="Times New Roman"/>
            </a:endParaRPr>
          </a:p>
          <a:p>
            <a:pPr indent="0" lvl="0" marL="0" rtl="0" algn="l">
              <a:spcBef>
                <a:spcPts val="0"/>
              </a:spcBef>
              <a:spcAft>
                <a:spcPts val="0"/>
              </a:spcAft>
              <a:buNone/>
            </a:pPr>
            <a:r>
              <a:t/>
            </a:r>
            <a:endParaRPr/>
          </a:p>
          <a:p>
            <a:pPr indent="0" lvl="0" marL="0" rtl="0" algn="l">
              <a:spcBef>
                <a:spcPts val="1600"/>
              </a:spcBef>
              <a:spcAft>
                <a:spcPts val="16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