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10692000" cx="7560000"/>
  <p:notesSz cx="6858000" cy="9144000"/>
  <p:embeddedFontLst>
    <p:embeddedFont>
      <p:font typeface="Robo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fntdata"/><Relationship Id="rId11" Type="http://schemas.openxmlformats.org/officeDocument/2006/relationships/slide" Target="slides/slide6.xml"/><Relationship Id="rId22" Type="http://schemas.openxmlformats.org/officeDocument/2006/relationships/font" Target="fonts/Roboto-boldItalic.fntdata"/><Relationship Id="rId10" Type="http://schemas.openxmlformats.org/officeDocument/2006/relationships/slide" Target="slides/slide5.xml"/><Relationship Id="rId21" Type="http://schemas.openxmlformats.org/officeDocument/2006/relationships/font" Target="fonts/Robo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f349175836_0_0: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f34917583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f349175836_1_0: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f34917583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f349175836_1_7: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f349175836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f61d68af11_1_5: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f61d68af11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cb59125b48_0_0: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cb59125b4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f349175836_0_5: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f34917583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f1ddc6f2d6_0_3: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f1ddc6f2d6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f71519723b_0_0: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f71519723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f618749659_1_5: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f618749659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f9a4dd2a2d_0_0: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f9a4dd2a2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f54ad36ead_4_13: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f54ad36ead_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f618749659_1_12:notes"/>
          <p:cNvSpPr/>
          <p:nvPr>
            <p:ph idx="2" type="sldImg"/>
          </p:nvPr>
        </p:nvSpPr>
        <p:spPr>
          <a:xfrm>
            <a:off x="2217036" y="685800"/>
            <a:ext cx="24249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f618749659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139850" lIns="139850" spcFirstLastPara="1" rIns="139850" wrap="square" tIns="139850">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1" name="Google Shape;11;p2"/>
          <p:cNvSpPr txBox="1"/>
          <p:nvPr>
            <p:ph idx="1" type="subTitle"/>
          </p:nvPr>
        </p:nvSpPr>
        <p:spPr>
          <a:xfrm>
            <a:off x="257705" y="5891409"/>
            <a:ext cx="7044600" cy="1647900"/>
          </a:xfrm>
          <a:prstGeom prst="rect">
            <a:avLst/>
          </a:prstGeom>
        </p:spPr>
        <p:txBody>
          <a:bodyPr anchorCtr="0" anchor="t" bIns="139850" lIns="139850" spcFirstLastPara="1" rIns="139850" wrap="square" tIns="139850">
            <a:normAutofit/>
          </a:bodyPr>
          <a:lstStyle>
            <a:lvl1pPr lvl="0" algn="ctr">
              <a:lnSpc>
                <a:spcPct val="100000"/>
              </a:lnSpc>
              <a:spcBef>
                <a:spcPts val="0"/>
              </a:spcBef>
              <a:spcAft>
                <a:spcPts val="0"/>
              </a:spcAft>
              <a:buSzPts val="4300"/>
              <a:buNone/>
              <a:defRPr sz="4300"/>
            </a:lvl1pPr>
            <a:lvl2pPr lvl="1" algn="ctr">
              <a:lnSpc>
                <a:spcPct val="100000"/>
              </a:lnSpc>
              <a:spcBef>
                <a:spcPts val="0"/>
              </a:spcBef>
              <a:spcAft>
                <a:spcPts val="0"/>
              </a:spcAft>
              <a:buSzPts val="4300"/>
              <a:buNone/>
              <a:defRPr sz="4300"/>
            </a:lvl2pPr>
            <a:lvl3pPr lvl="2" algn="ctr">
              <a:lnSpc>
                <a:spcPct val="100000"/>
              </a:lnSpc>
              <a:spcBef>
                <a:spcPts val="0"/>
              </a:spcBef>
              <a:spcAft>
                <a:spcPts val="0"/>
              </a:spcAft>
              <a:buSzPts val="4300"/>
              <a:buNone/>
              <a:defRPr sz="4300"/>
            </a:lvl3pPr>
            <a:lvl4pPr lvl="3" algn="ctr">
              <a:lnSpc>
                <a:spcPct val="100000"/>
              </a:lnSpc>
              <a:spcBef>
                <a:spcPts val="0"/>
              </a:spcBef>
              <a:spcAft>
                <a:spcPts val="0"/>
              </a:spcAft>
              <a:buSzPts val="4300"/>
              <a:buNone/>
              <a:defRPr sz="4300"/>
            </a:lvl4pPr>
            <a:lvl5pPr lvl="4" algn="ctr">
              <a:lnSpc>
                <a:spcPct val="100000"/>
              </a:lnSpc>
              <a:spcBef>
                <a:spcPts val="0"/>
              </a:spcBef>
              <a:spcAft>
                <a:spcPts val="0"/>
              </a:spcAft>
              <a:buSzPts val="4300"/>
              <a:buNone/>
              <a:defRPr sz="4300"/>
            </a:lvl5pPr>
            <a:lvl6pPr lvl="5" algn="ctr">
              <a:lnSpc>
                <a:spcPct val="100000"/>
              </a:lnSpc>
              <a:spcBef>
                <a:spcPts val="0"/>
              </a:spcBef>
              <a:spcAft>
                <a:spcPts val="0"/>
              </a:spcAft>
              <a:buSzPts val="4300"/>
              <a:buNone/>
              <a:defRPr sz="4300"/>
            </a:lvl6pPr>
            <a:lvl7pPr lvl="6" algn="ctr">
              <a:lnSpc>
                <a:spcPct val="100000"/>
              </a:lnSpc>
              <a:spcBef>
                <a:spcPts val="0"/>
              </a:spcBef>
              <a:spcAft>
                <a:spcPts val="0"/>
              </a:spcAft>
              <a:buSzPts val="4300"/>
              <a:buNone/>
              <a:defRPr sz="4300"/>
            </a:lvl7pPr>
            <a:lvl8pPr lvl="7" algn="ctr">
              <a:lnSpc>
                <a:spcPct val="100000"/>
              </a:lnSpc>
              <a:spcBef>
                <a:spcPts val="0"/>
              </a:spcBef>
              <a:spcAft>
                <a:spcPts val="0"/>
              </a:spcAft>
              <a:buSzPts val="4300"/>
              <a:buNone/>
              <a:defRPr sz="4300"/>
            </a:lvl8pPr>
            <a:lvl9pPr lvl="8" algn="ctr">
              <a:lnSpc>
                <a:spcPct val="100000"/>
              </a:lnSpc>
              <a:spcBef>
                <a:spcPts val="0"/>
              </a:spcBef>
              <a:spcAft>
                <a:spcPts val="0"/>
              </a:spcAft>
              <a:buSzPts val="4300"/>
              <a:buNone/>
              <a:defRPr sz="43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800"/>
          </a:xfrm>
          <a:prstGeom prst="rect">
            <a:avLst/>
          </a:prstGeom>
        </p:spPr>
        <p:txBody>
          <a:bodyPr anchorCtr="0" anchor="b" bIns="139850" lIns="139850" spcFirstLastPara="1" rIns="139850" wrap="square" tIns="139850">
            <a:normAutofit/>
          </a:bodyPr>
          <a:lstStyle>
            <a:lvl1pPr lvl="0" algn="ctr">
              <a:spcBef>
                <a:spcPts val="0"/>
              </a:spcBef>
              <a:spcAft>
                <a:spcPts val="0"/>
              </a:spcAft>
              <a:buSzPts val="18400"/>
              <a:buNone/>
              <a:defRPr sz="18400"/>
            </a:lvl1pPr>
            <a:lvl2pPr lvl="1" algn="ctr">
              <a:spcBef>
                <a:spcPts val="0"/>
              </a:spcBef>
              <a:spcAft>
                <a:spcPts val="0"/>
              </a:spcAft>
              <a:buSzPts val="18400"/>
              <a:buNone/>
              <a:defRPr sz="18400"/>
            </a:lvl2pPr>
            <a:lvl3pPr lvl="2" algn="ctr">
              <a:spcBef>
                <a:spcPts val="0"/>
              </a:spcBef>
              <a:spcAft>
                <a:spcPts val="0"/>
              </a:spcAft>
              <a:buSzPts val="18400"/>
              <a:buNone/>
              <a:defRPr sz="18400"/>
            </a:lvl3pPr>
            <a:lvl4pPr lvl="3" algn="ctr">
              <a:spcBef>
                <a:spcPts val="0"/>
              </a:spcBef>
              <a:spcAft>
                <a:spcPts val="0"/>
              </a:spcAft>
              <a:buSzPts val="18400"/>
              <a:buNone/>
              <a:defRPr sz="18400"/>
            </a:lvl4pPr>
            <a:lvl5pPr lvl="4" algn="ctr">
              <a:spcBef>
                <a:spcPts val="0"/>
              </a:spcBef>
              <a:spcAft>
                <a:spcPts val="0"/>
              </a:spcAft>
              <a:buSzPts val="18400"/>
              <a:buNone/>
              <a:defRPr sz="18400"/>
            </a:lvl5pPr>
            <a:lvl6pPr lvl="5" algn="ctr">
              <a:spcBef>
                <a:spcPts val="0"/>
              </a:spcBef>
              <a:spcAft>
                <a:spcPts val="0"/>
              </a:spcAft>
              <a:buSzPts val="18400"/>
              <a:buNone/>
              <a:defRPr sz="18400"/>
            </a:lvl6pPr>
            <a:lvl7pPr lvl="6" algn="ctr">
              <a:spcBef>
                <a:spcPts val="0"/>
              </a:spcBef>
              <a:spcAft>
                <a:spcPts val="0"/>
              </a:spcAft>
              <a:buSzPts val="18400"/>
              <a:buNone/>
              <a:defRPr sz="18400"/>
            </a:lvl7pPr>
            <a:lvl8pPr lvl="7" algn="ctr">
              <a:spcBef>
                <a:spcPts val="0"/>
              </a:spcBef>
              <a:spcAft>
                <a:spcPts val="0"/>
              </a:spcAft>
              <a:buSzPts val="18400"/>
              <a:buNone/>
              <a:defRPr sz="18400"/>
            </a:lvl8pPr>
            <a:lvl9pPr lvl="8" algn="ctr">
              <a:spcBef>
                <a:spcPts val="0"/>
              </a:spcBef>
              <a:spcAft>
                <a:spcPts val="0"/>
              </a:spcAft>
              <a:buSzPts val="18400"/>
              <a:buNone/>
              <a:defRPr sz="18400"/>
            </a:lvl9pPr>
          </a:lstStyle>
          <a:p>
            <a:r>
              <a:t>xx%</a:t>
            </a:r>
          </a:p>
        </p:txBody>
      </p:sp>
      <p:sp>
        <p:nvSpPr>
          <p:cNvPr id="46" name="Google Shape;46;p11"/>
          <p:cNvSpPr txBox="1"/>
          <p:nvPr>
            <p:ph idx="1" type="body"/>
          </p:nvPr>
        </p:nvSpPr>
        <p:spPr>
          <a:xfrm>
            <a:off x="257705" y="6552657"/>
            <a:ext cx="7044600" cy="2703600"/>
          </a:xfrm>
          <a:prstGeom prst="rect">
            <a:avLst/>
          </a:prstGeom>
        </p:spPr>
        <p:txBody>
          <a:bodyPr anchorCtr="0" anchor="t" bIns="139850" lIns="139850" spcFirstLastPara="1" rIns="139850" wrap="square" tIns="139850">
            <a:normAutofit/>
          </a:bodyPr>
          <a:lstStyle>
            <a:lvl1pPr indent="-406400" lvl="0" marL="457200" algn="ctr">
              <a:spcBef>
                <a:spcPts val="0"/>
              </a:spcBef>
              <a:spcAft>
                <a:spcPts val="0"/>
              </a:spcAft>
              <a:buSzPts val="2800"/>
              <a:buChar char="●"/>
              <a:defRPr/>
            </a:lvl1pPr>
            <a:lvl2pPr indent="-361950" lvl="1" marL="914400" algn="ctr">
              <a:spcBef>
                <a:spcPts val="0"/>
              </a:spcBef>
              <a:spcAft>
                <a:spcPts val="0"/>
              </a:spcAft>
              <a:buSzPts val="2100"/>
              <a:buChar char="○"/>
              <a:defRPr/>
            </a:lvl2pPr>
            <a:lvl3pPr indent="-361950" lvl="2" marL="1371600" algn="ctr">
              <a:spcBef>
                <a:spcPts val="0"/>
              </a:spcBef>
              <a:spcAft>
                <a:spcPts val="0"/>
              </a:spcAft>
              <a:buSzPts val="2100"/>
              <a:buChar char="■"/>
              <a:defRPr/>
            </a:lvl3pPr>
            <a:lvl4pPr indent="-361950" lvl="3" marL="1828800" algn="ctr">
              <a:spcBef>
                <a:spcPts val="0"/>
              </a:spcBef>
              <a:spcAft>
                <a:spcPts val="0"/>
              </a:spcAft>
              <a:buSzPts val="2100"/>
              <a:buChar char="●"/>
              <a:defRPr/>
            </a:lvl4pPr>
            <a:lvl5pPr indent="-361950" lvl="4" marL="2286000" algn="ctr">
              <a:spcBef>
                <a:spcPts val="0"/>
              </a:spcBef>
              <a:spcAft>
                <a:spcPts val="0"/>
              </a:spcAft>
              <a:buSzPts val="2100"/>
              <a:buChar char="○"/>
              <a:defRPr/>
            </a:lvl5pPr>
            <a:lvl6pPr indent="-361950" lvl="5" marL="2743200" algn="ctr">
              <a:spcBef>
                <a:spcPts val="0"/>
              </a:spcBef>
              <a:spcAft>
                <a:spcPts val="0"/>
              </a:spcAft>
              <a:buSzPts val="2100"/>
              <a:buChar char="■"/>
              <a:defRPr/>
            </a:lvl6pPr>
            <a:lvl7pPr indent="-361950" lvl="6" marL="3200400" algn="ctr">
              <a:spcBef>
                <a:spcPts val="0"/>
              </a:spcBef>
              <a:spcAft>
                <a:spcPts val="0"/>
              </a:spcAft>
              <a:buSzPts val="2100"/>
              <a:buChar char="●"/>
              <a:defRPr/>
            </a:lvl7pPr>
            <a:lvl8pPr indent="-361950" lvl="7" marL="3657600" algn="ctr">
              <a:spcBef>
                <a:spcPts val="0"/>
              </a:spcBef>
              <a:spcAft>
                <a:spcPts val="0"/>
              </a:spcAft>
              <a:buSzPts val="2100"/>
              <a:buChar char="○"/>
              <a:defRPr/>
            </a:lvl8pPr>
            <a:lvl9pPr indent="-361950" lvl="8" marL="4114800" algn="ctr">
              <a:spcBef>
                <a:spcPts val="0"/>
              </a:spcBef>
              <a:spcAft>
                <a:spcPts val="0"/>
              </a:spcAft>
              <a:buSzPts val="21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139850" lIns="139850" spcFirstLastPara="1" rIns="139850" wrap="square" tIns="139850">
            <a:normAutofit/>
          </a:bodyPr>
          <a:lstStyle>
            <a:lvl1pPr lvl="0" algn="ctr">
              <a:spcBef>
                <a:spcPts val="0"/>
              </a:spcBef>
              <a:spcAft>
                <a:spcPts val="0"/>
              </a:spcAft>
              <a:buSzPts val="5500"/>
              <a:buNone/>
              <a:defRPr sz="5500"/>
            </a:lvl1pPr>
            <a:lvl2pPr lvl="1" algn="ctr">
              <a:spcBef>
                <a:spcPts val="0"/>
              </a:spcBef>
              <a:spcAft>
                <a:spcPts val="0"/>
              </a:spcAft>
              <a:buSzPts val="5500"/>
              <a:buNone/>
              <a:defRPr sz="5500"/>
            </a:lvl2pPr>
            <a:lvl3pPr lvl="2" algn="ctr">
              <a:spcBef>
                <a:spcPts val="0"/>
              </a:spcBef>
              <a:spcAft>
                <a:spcPts val="0"/>
              </a:spcAft>
              <a:buSzPts val="5500"/>
              <a:buNone/>
              <a:defRPr sz="5500"/>
            </a:lvl3pPr>
            <a:lvl4pPr lvl="3" algn="ctr">
              <a:spcBef>
                <a:spcPts val="0"/>
              </a:spcBef>
              <a:spcAft>
                <a:spcPts val="0"/>
              </a:spcAft>
              <a:buSzPts val="5500"/>
              <a:buNone/>
              <a:defRPr sz="5500"/>
            </a:lvl4pPr>
            <a:lvl5pPr lvl="4" algn="ctr">
              <a:spcBef>
                <a:spcPts val="0"/>
              </a:spcBef>
              <a:spcAft>
                <a:spcPts val="0"/>
              </a:spcAft>
              <a:buSzPts val="5500"/>
              <a:buNone/>
              <a:defRPr sz="5500"/>
            </a:lvl5pPr>
            <a:lvl6pPr lvl="5" algn="ctr">
              <a:spcBef>
                <a:spcPts val="0"/>
              </a:spcBef>
              <a:spcAft>
                <a:spcPts val="0"/>
              </a:spcAft>
              <a:buSzPts val="5500"/>
              <a:buNone/>
              <a:defRPr sz="5500"/>
            </a:lvl6pPr>
            <a:lvl7pPr lvl="6" algn="ctr">
              <a:spcBef>
                <a:spcPts val="0"/>
              </a:spcBef>
              <a:spcAft>
                <a:spcPts val="0"/>
              </a:spcAft>
              <a:buSzPts val="5500"/>
              <a:buNone/>
              <a:defRPr sz="5500"/>
            </a:lvl7pPr>
            <a:lvl8pPr lvl="7" algn="ctr">
              <a:spcBef>
                <a:spcPts val="0"/>
              </a:spcBef>
              <a:spcAft>
                <a:spcPts val="0"/>
              </a:spcAft>
              <a:buSzPts val="5500"/>
              <a:buNone/>
              <a:defRPr sz="5500"/>
            </a:lvl8pPr>
            <a:lvl9pPr lvl="8" algn="ctr">
              <a:spcBef>
                <a:spcPts val="0"/>
              </a:spcBef>
              <a:spcAft>
                <a:spcPts val="0"/>
              </a:spcAft>
              <a:buSzPts val="5500"/>
              <a:buNone/>
              <a:defRPr sz="55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139850" lIns="139850" spcFirstLastPara="1" rIns="139850" wrap="square" tIns="139850">
            <a:normAutofit/>
          </a:bodyPr>
          <a:lstStyle>
            <a:lvl1pPr lvl="0">
              <a:spcBef>
                <a:spcPts val="0"/>
              </a:spcBef>
              <a:spcAft>
                <a:spcPts val="0"/>
              </a:spcAft>
              <a:buSzPts val="4300"/>
              <a:buNone/>
              <a:defRPr/>
            </a:lvl1pPr>
            <a:lvl2pPr lvl="1">
              <a:spcBef>
                <a:spcPts val="0"/>
              </a:spcBef>
              <a:spcAft>
                <a:spcPts val="0"/>
              </a:spcAft>
              <a:buSzPts val="4300"/>
              <a:buNone/>
              <a:defRPr/>
            </a:lvl2pPr>
            <a:lvl3pPr lvl="2">
              <a:spcBef>
                <a:spcPts val="0"/>
              </a:spcBef>
              <a:spcAft>
                <a:spcPts val="0"/>
              </a:spcAft>
              <a:buSzPts val="4300"/>
              <a:buNone/>
              <a:defRPr/>
            </a:lvl3pPr>
            <a:lvl4pPr lvl="3">
              <a:spcBef>
                <a:spcPts val="0"/>
              </a:spcBef>
              <a:spcAft>
                <a:spcPts val="0"/>
              </a:spcAft>
              <a:buSzPts val="4300"/>
              <a:buNone/>
              <a:defRPr/>
            </a:lvl4pPr>
            <a:lvl5pPr lvl="4">
              <a:spcBef>
                <a:spcPts val="0"/>
              </a:spcBef>
              <a:spcAft>
                <a:spcPts val="0"/>
              </a:spcAft>
              <a:buSzPts val="4300"/>
              <a:buNone/>
              <a:defRPr/>
            </a:lvl5pPr>
            <a:lvl6pPr lvl="5">
              <a:spcBef>
                <a:spcPts val="0"/>
              </a:spcBef>
              <a:spcAft>
                <a:spcPts val="0"/>
              </a:spcAft>
              <a:buSzPts val="4300"/>
              <a:buNone/>
              <a:defRPr/>
            </a:lvl6pPr>
            <a:lvl7pPr lvl="6">
              <a:spcBef>
                <a:spcPts val="0"/>
              </a:spcBef>
              <a:spcAft>
                <a:spcPts val="0"/>
              </a:spcAft>
              <a:buSzPts val="4300"/>
              <a:buNone/>
              <a:defRPr/>
            </a:lvl7pPr>
            <a:lvl8pPr lvl="7">
              <a:spcBef>
                <a:spcPts val="0"/>
              </a:spcBef>
              <a:spcAft>
                <a:spcPts val="0"/>
              </a:spcAft>
              <a:buSzPts val="4300"/>
              <a:buNone/>
              <a:defRPr/>
            </a:lvl8pPr>
            <a:lvl9pPr lvl="8">
              <a:spcBef>
                <a:spcPts val="0"/>
              </a:spcBef>
              <a:spcAft>
                <a:spcPts val="0"/>
              </a:spcAft>
              <a:buSzPts val="43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139850" lIns="139850" spcFirstLastPara="1" rIns="139850" wrap="square" tIns="139850">
            <a:normAutofit/>
          </a:bodyPr>
          <a:lstStyle>
            <a:lvl1pPr indent="-406400" lvl="0" marL="457200">
              <a:spcBef>
                <a:spcPts val="0"/>
              </a:spcBef>
              <a:spcAft>
                <a:spcPts val="0"/>
              </a:spcAft>
              <a:buSzPts val="2800"/>
              <a:buChar char="●"/>
              <a:defRPr/>
            </a:lvl1pPr>
            <a:lvl2pPr indent="-361950" lvl="1" marL="914400">
              <a:spcBef>
                <a:spcPts val="0"/>
              </a:spcBef>
              <a:spcAft>
                <a:spcPts val="0"/>
              </a:spcAft>
              <a:buSzPts val="2100"/>
              <a:buChar char="○"/>
              <a:defRPr/>
            </a:lvl2pPr>
            <a:lvl3pPr indent="-361950" lvl="2" marL="1371600">
              <a:spcBef>
                <a:spcPts val="0"/>
              </a:spcBef>
              <a:spcAft>
                <a:spcPts val="0"/>
              </a:spcAft>
              <a:buSzPts val="2100"/>
              <a:buChar char="■"/>
              <a:defRPr/>
            </a:lvl3pPr>
            <a:lvl4pPr indent="-361950" lvl="3" marL="1828800">
              <a:spcBef>
                <a:spcPts val="0"/>
              </a:spcBef>
              <a:spcAft>
                <a:spcPts val="0"/>
              </a:spcAft>
              <a:buSzPts val="2100"/>
              <a:buChar char="●"/>
              <a:defRPr/>
            </a:lvl4pPr>
            <a:lvl5pPr indent="-361950" lvl="4" marL="2286000">
              <a:spcBef>
                <a:spcPts val="0"/>
              </a:spcBef>
              <a:spcAft>
                <a:spcPts val="0"/>
              </a:spcAft>
              <a:buSzPts val="2100"/>
              <a:buChar char="○"/>
              <a:defRPr/>
            </a:lvl5pPr>
            <a:lvl6pPr indent="-361950" lvl="5" marL="2743200">
              <a:spcBef>
                <a:spcPts val="0"/>
              </a:spcBef>
              <a:spcAft>
                <a:spcPts val="0"/>
              </a:spcAft>
              <a:buSzPts val="2100"/>
              <a:buChar char="■"/>
              <a:defRPr/>
            </a:lvl6pPr>
            <a:lvl7pPr indent="-361950" lvl="6" marL="3200400">
              <a:spcBef>
                <a:spcPts val="0"/>
              </a:spcBef>
              <a:spcAft>
                <a:spcPts val="0"/>
              </a:spcAft>
              <a:buSzPts val="2100"/>
              <a:buChar char="●"/>
              <a:defRPr/>
            </a:lvl7pPr>
            <a:lvl8pPr indent="-361950" lvl="7" marL="3657600">
              <a:spcBef>
                <a:spcPts val="0"/>
              </a:spcBef>
              <a:spcAft>
                <a:spcPts val="0"/>
              </a:spcAft>
              <a:buSzPts val="2100"/>
              <a:buChar char="○"/>
              <a:defRPr/>
            </a:lvl8pPr>
            <a:lvl9pPr indent="-361950" lvl="8" marL="4114800">
              <a:spcBef>
                <a:spcPts val="0"/>
              </a:spcBef>
              <a:spcAft>
                <a:spcPts val="0"/>
              </a:spcAft>
              <a:buSzPts val="21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139850" lIns="139850" spcFirstLastPara="1" rIns="139850" wrap="square" tIns="139850">
            <a:normAutofit/>
          </a:bodyPr>
          <a:lstStyle>
            <a:lvl1pPr lvl="0">
              <a:spcBef>
                <a:spcPts val="0"/>
              </a:spcBef>
              <a:spcAft>
                <a:spcPts val="0"/>
              </a:spcAft>
              <a:buSzPts val="4300"/>
              <a:buNone/>
              <a:defRPr/>
            </a:lvl1pPr>
            <a:lvl2pPr lvl="1">
              <a:spcBef>
                <a:spcPts val="0"/>
              </a:spcBef>
              <a:spcAft>
                <a:spcPts val="0"/>
              </a:spcAft>
              <a:buSzPts val="4300"/>
              <a:buNone/>
              <a:defRPr/>
            </a:lvl2pPr>
            <a:lvl3pPr lvl="2">
              <a:spcBef>
                <a:spcPts val="0"/>
              </a:spcBef>
              <a:spcAft>
                <a:spcPts val="0"/>
              </a:spcAft>
              <a:buSzPts val="4300"/>
              <a:buNone/>
              <a:defRPr/>
            </a:lvl3pPr>
            <a:lvl4pPr lvl="3">
              <a:spcBef>
                <a:spcPts val="0"/>
              </a:spcBef>
              <a:spcAft>
                <a:spcPts val="0"/>
              </a:spcAft>
              <a:buSzPts val="4300"/>
              <a:buNone/>
              <a:defRPr/>
            </a:lvl4pPr>
            <a:lvl5pPr lvl="4">
              <a:spcBef>
                <a:spcPts val="0"/>
              </a:spcBef>
              <a:spcAft>
                <a:spcPts val="0"/>
              </a:spcAft>
              <a:buSzPts val="4300"/>
              <a:buNone/>
              <a:defRPr/>
            </a:lvl5pPr>
            <a:lvl6pPr lvl="5">
              <a:spcBef>
                <a:spcPts val="0"/>
              </a:spcBef>
              <a:spcAft>
                <a:spcPts val="0"/>
              </a:spcAft>
              <a:buSzPts val="4300"/>
              <a:buNone/>
              <a:defRPr/>
            </a:lvl6pPr>
            <a:lvl7pPr lvl="6">
              <a:spcBef>
                <a:spcPts val="0"/>
              </a:spcBef>
              <a:spcAft>
                <a:spcPts val="0"/>
              </a:spcAft>
              <a:buSzPts val="4300"/>
              <a:buNone/>
              <a:defRPr/>
            </a:lvl7pPr>
            <a:lvl8pPr lvl="7">
              <a:spcBef>
                <a:spcPts val="0"/>
              </a:spcBef>
              <a:spcAft>
                <a:spcPts val="0"/>
              </a:spcAft>
              <a:buSzPts val="4300"/>
              <a:buNone/>
              <a:defRPr/>
            </a:lvl8pPr>
            <a:lvl9pPr lvl="8">
              <a:spcBef>
                <a:spcPts val="0"/>
              </a:spcBef>
              <a:spcAft>
                <a:spcPts val="0"/>
              </a:spcAft>
              <a:buSzPts val="43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139850" lIns="139850" spcFirstLastPara="1" rIns="139850" wrap="square" tIns="139850">
            <a:normAutofit/>
          </a:bodyPr>
          <a:lstStyle>
            <a:lvl1pPr indent="-361950" lvl="0" marL="457200">
              <a:spcBef>
                <a:spcPts val="0"/>
              </a:spcBef>
              <a:spcAft>
                <a:spcPts val="0"/>
              </a:spcAft>
              <a:buSzPts val="2100"/>
              <a:buChar char="●"/>
              <a:defRPr sz="2100"/>
            </a:lvl1pPr>
            <a:lvl2pPr indent="-342900" lvl="1" marL="914400">
              <a:spcBef>
                <a:spcPts val="0"/>
              </a:spcBef>
              <a:spcAft>
                <a:spcPts val="0"/>
              </a:spcAft>
              <a:buSzPts val="1800"/>
              <a:buChar char="○"/>
              <a:defRPr sz="1800"/>
            </a:lvl2pPr>
            <a:lvl3pPr indent="-342900" lvl="2" marL="1371600">
              <a:spcBef>
                <a:spcPts val="0"/>
              </a:spcBef>
              <a:spcAft>
                <a:spcPts val="0"/>
              </a:spcAft>
              <a:buSzPts val="1800"/>
              <a:buChar char="■"/>
              <a:defRPr sz="1800"/>
            </a:lvl3pPr>
            <a:lvl4pPr indent="-342900" lvl="3" marL="1828800">
              <a:spcBef>
                <a:spcPts val="0"/>
              </a:spcBef>
              <a:spcAft>
                <a:spcPts val="0"/>
              </a:spcAft>
              <a:buSzPts val="1800"/>
              <a:buChar char="●"/>
              <a:defRPr sz="1800"/>
            </a:lvl4pPr>
            <a:lvl5pPr indent="-342900" lvl="4" marL="2286000">
              <a:spcBef>
                <a:spcPts val="0"/>
              </a:spcBef>
              <a:spcAft>
                <a:spcPts val="0"/>
              </a:spcAft>
              <a:buSzPts val="1800"/>
              <a:buChar char="○"/>
              <a:defRPr sz="1800"/>
            </a:lvl5pPr>
            <a:lvl6pPr indent="-342900" lvl="5" marL="2743200">
              <a:spcBef>
                <a:spcPts val="0"/>
              </a:spcBef>
              <a:spcAft>
                <a:spcPts val="0"/>
              </a:spcAft>
              <a:buSzPts val="1800"/>
              <a:buChar char="■"/>
              <a:defRPr sz="1800"/>
            </a:lvl6pPr>
            <a:lvl7pPr indent="-342900" lvl="6" marL="3200400">
              <a:spcBef>
                <a:spcPts val="0"/>
              </a:spcBef>
              <a:spcAft>
                <a:spcPts val="0"/>
              </a:spcAft>
              <a:buSzPts val="1800"/>
              <a:buChar char="●"/>
              <a:defRPr sz="1800"/>
            </a:lvl7pPr>
            <a:lvl8pPr indent="-342900" lvl="7" marL="3657600">
              <a:spcBef>
                <a:spcPts val="0"/>
              </a:spcBef>
              <a:spcAft>
                <a:spcPts val="0"/>
              </a:spcAft>
              <a:buSzPts val="1800"/>
              <a:buChar char="○"/>
              <a:defRPr sz="1800"/>
            </a:lvl8pPr>
            <a:lvl9pPr indent="-342900" lvl="8" marL="4114800">
              <a:spcBef>
                <a:spcPts val="0"/>
              </a:spcBef>
              <a:spcAft>
                <a:spcPts val="0"/>
              </a:spcAft>
              <a:buSzPts val="1800"/>
              <a:buChar char="■"/>
              <a:defRPr sz="18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139850" lIns="139850" spcFirstLastPara="1" rIns="139850" wrap="square" tIns="139850">
            <a:normAutofit/>
          </a:bodyPr>
          <a:lstStyle>
            <a:lvl1pPr indent="-361950" lvl="0" marL="457200">
              <a:spcBef>
                <a:spcPts val="0"/>
              </a:spcBef>
              <a:spcAft>
                <a:spcPts val="0"/>
              </a:spcAft>
              <a:buSzPts val="2100"/>
              <a:buChar char="●"/>
              <a:defRPr sz="2100"/>
            </a:lvl1pPr>
            <a:lvl2pPr indent="-342900" lvl="1" marL="914400">
              <a:spcBef>
                <a:spcPts val="0"/>
              </a:spcBef>
              <a:spcAft>
                <a:spcPts val="0"/>
              </a:spcAft>
              <a:buSzPts val="1800"/>
              <a:buChar char="○"/>
              <a:defRPr sz="1800"/>
            </a:lvl2pPr>
            <a:lvl3pPr indent="-342900" lvl="2" marL="1371600">
              <a:spcBef>
                <a:spcPts val="0"/>
              </a:spcBef>
              <a:spcAft>
                <a:spcPts val="0"/>
              </a:spcAft>
              <a:buSzPts val="1800"/>
              <a:buChar char="■"/>
              <a:defRPr sz="1800"/>
            </a:lvl3pPr>
            <a:lvl4pPr indent="-342900" lvl="3" marL="1828800">
              <a:spcBef>
                <a:spcPts val="0"/>
              </a:spcBef>
              <a:spcAft>
                <a:spcPts val="0"/>
              </a:spcAft>
              <a:buSzPts val="1800"/>
              <a:buChar char="●"/>
              <a:defRPr sz="1800"/>
            </a:lvl4pPr>
            <a:lvl5pPr indent="-342900" lvl="4" marL="2286000">
              <a:spcBef>
                <a:spcPts val="0"/>
              </a:spcBef>
              <a:spcAft>
                <a:spcPts val="0"/>
              </a:spcAft>
              <a:buSzPts val="1800"/>
              <a:buChar char="○"/>
              <a:defRPr sz="1800"/>
            </a:lvl5pPr>
            <a:lvl6pPr indent="-342900" lvl="5" marL="2743200">
              <a:spcBef>
                <a:spcPts val="0"/>
              </a:spcBef>
              <a:spcAft>
                <a:spcPts val="0"/>
              </a:spcAft>
              <a:buSzPts val="1800"/>
              <a:buChar char="■"/>
              <a:defRPr sz="1800"/>
            </a:lvl6pPr>
            <a:lvl7pPr indent="-342900" lvl="6" marL="3200400">
              <a:spcBef>
                <a:spcPts val="0"/>
              </a:spcBef>
              <a:spcAft>
                <a:spcPts val="0"/>
              </a:spcAft>
              <a:buSzPts val="1800"/>
              <a:buChar char="●"/>
              <a:defRPr sz="1800"/>
            </a:lvl7pPr>
            <a:lvl8pPr indent="-342900" lvl="7" marL="3657600">
              <a:spcBef>
                <a:spcPts val="0"/>
              </a:spcBef>
              <a:spcAft>
                <a:spcPts val="0"/>
              </a:spcAft>
              <a:buSzPts val="1800"/>
              <a:buChar char="○"/>
              <a:defRPr sz="1800"/>
            </a:lvl8pPr>
            <a:lvl9pPr indent="-342900" lvl="8" marL="4114800">
              <a:spcBef>
                <a:spcPts val="0"/>
              </a:spcBef>
              <a:spcAft>
                <a:spcPts val="0"/>
              </a:spcAft>
              <a:buSzPts val="1800"/>
              <a:buChar char="■"/>
              <a:defRPr sz="18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139850" lIns="139850" spcFirstLastPara="1" rIns="139850" wrap="square" tIns="139850">
            <a:normAutofit/>
          </a:bodyPr>
          <a:lstStyle>
            <a:lvl1pPr lvl="0">
              <a:spcBef>
                <a:spcPts val="0"/>
              </a:spcBef>
              <a:spcAft>
                <a:spcPts val="0"/>
              </a:spcAft>
              <a:buSzPts val="4300"/>
              <a:buNone/>
              <a:defRPr/>
            </a:lvl1pPr>
            <a:lvl2pPr lvl="1">
              <a:spcBef>
                <a:spcPts val="0"/>
              </a:spcBef>
              <a:spcAft>
                <a:spcPts val="0"/>
              </a:spcAft>
              <a:buSzPts val="4300"/>
              <a:buNone/>
              <a:defRPr/>
            </a:lvl2pPr>
            <a:lvl3pPr lvl="2">
              <a:spcBef>
                <a:spcPts val="0"/>
              </a:spcBef>
              <a:spcAft>
                <a:spcPts val="0"/>
              </a:spcAft>
              <a:buSzPts val="4300"/>
              <a:buNone/>
              <a:defRPr/>
            </a:lvl3pPr>
            <a:lvl4pPr lvl="3">
              <a:spcBef>
                <a:spcPts val="0"/>
              </a:spcBef>
              <a:spcAft>
                <a:spcPts val="0"/>
              </a:spcAft>
              <a:buSzPts val="4300"/>
              <a:buNone/>
              <a:defRPr/>
            </a:lvl4pPr>
            <a:lvl5pPr lvl="4">
              <a:spcBef>
                <a:spcPts val="0"/>
              </a:spcBef>
              <a:spcAft>
                <a:spcPts val="0"/>
              </a:spcAft>
              <a:buSzPts val="4300"/>
              <a:buNone/>
              <a:defRPr/>
            </a:lvl5pPr>
            <a:lvl6pPr lvl="5">
              <a:spcBef>
                <a:spcPts val="0"/>
              </a:spcBef>
              <a:spcAft>
                <a:spcPts val="0"/>
              </a:spcAft>
              <a:buSzPts val="4300"/>
              <a:buNone/>
              <a:defRPr/>
            </a:lvl6pPr>
            <a:lvl7pPr lvl="6">
              <a:spcBef>
                <a:spcPts val="0"/>
              </a:spcBef>
              <a:spcAft>
                <a:spcPts val="0"/>
              </a:spcAft>
              <a:buSzPts val="4300"/>
              <a:buNone/>
              <a:defRPr/>
            </a:lvl7pPr>
            <a:lvl8pPr lvl="7">
              <a:spcBef>
                <a:spcPts val="0"/>
              </a:spcBef>
              <a:spcAft>
                <a:spcPts val="0"/>
              </a:spcAft>
              <a:buSzPts val="4300"/>
              <a:buNone/>
              <a:defRPr/>
            </a:lvl8pPr>
            <a:lvl9pPr lvl="8">
              <a:spcBef>
                <a:spcPts val="0"/>
              </a:spcBef>
              <a:spcAft>
                <a:spcPts val="0"/>
              </a:spcAft>
              <a:buSzPts val="43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500"/>
          </a:xfrm>
          <a:prstGeom prst="rect">
            <a:avLst/>
          </a:prstGeom>
        </p:spPr>
        <p:txBody>
          <a:bodyPr anchorCtr="0" anchor="b" bIns="139850" lIns="139850" spcFirstLastPara="1" rIns="139850" wrap="square" tIns="139850">
            <a:normAutofit/>
          </a:bodyPr>
          <a:lstStyle>
            <a:lvl1pPr lvl="0">
              <a:spcBef>
                <a:spcPts val="0"/>
              </a:spcBef>
              <a:spcAft>
                <a:spcPts val="0"/>
              </a:spcAft>
              <a:buSzPts val="3700"/>
              <a:buNone/>
              <a:defRPr sz="3700"/>
            </a:lvl1pPr>
            <a:lvl2pPr lvl="1">
              <a:spcBef>
                <a:spcPts val="0"/>
              </a:spcBef>
              <a:spcAft>
                <a:spcPts val="0"/>
              </a:spcAft>
              <a:buSzPts val="3700"/>
              <a:buNone/>
              <a:defRPr sz="3700"/>
            </a:lvl2pPr>
            <a:lvl3pPr lvl="2">
              <a:spcBef>
                <a:spcPts val="0"/>
              </a:spcBef>
              <a:spcAft>
                <a:spcPts val="0"/>
              </a:spcAft>
              <a:buSzPts val="3700"/>
              <a:buNone/>
              <a:defRPr sz="3700"/>
            </a:lvl3pPr>
            <a:lvl4pPr lvl="3">
              <a:spcBef>
                <a:spcPts val="0"/>
              </a:spcBef>
              <a:spcAft>
                <a:spcPts val="0"/>
              </a:spcAft>
              <a:buSzPts val="3700"/>
              <a:buNone/>
              <a:defRPr sz="3700"/>
            </a:lvl4pPr>
            <a:lvl5pPr lvl="4">
              <a:spcBef>
                <a:spcPts val="0"/>
              </a:spcBef>
              <a:spcAft>
                <a:spcPts val="0"/>
              </a:spcAft>
              <a:buSzPts val="3700"/>
              <a:buNone/>
              <a:defRPr sz="3700"/>
            </a:lvl5pPr>
            <a:lvl6pPr lvl="5">
              <a:spcBef>
                <a:spcPts val="0"/>
              </a:spcBef>
              <a:spcAft>
                <a:spcPts val="0"/>
              </a:spcAft>
              <a:buSzPts val="3700"/>
              <a:buNone/>
              <a:defRPr sz="3700"/>
            </a:lvl6pPr>
            <a:lvl7pPr lvl="6">
              <a:spcBef>
                <a:spcPts val="0"/>
              </a:spcBef>
              <a:spcAft>
                <a:spcPts val="0"/>
              </a:spcAft>
              <a:buSzPts val="3700"/>
              <a:buNone/>
              <a:defRPr sz="3700"/>
            </a:lvl7pPr>
            <a:lvl8pPr lvl="7">
              <a:spcBef>
                <a:spcPts val="0"/>
              </a:spcBef>
              <a:spcAft>
                <a:spcPts val="0"/>
              </a:spcAft>
              <a:buSzPts val="3700"/>
              <a:buNone/>
              <a:defRPr sz="3700"/>
            </a:lvl8pPr>
            <a:lvl9pPr lvl="8">
              <a:spcBef>
                <a:spcPts val="0"/>
              </a:spcBef>
              <a:spcAft>
                <a:spcPts val="0"/>
              </a:spcAft>
              <a:buSzPts val="3700"/>
              <a:buNone/>
              <a:defRPr sz="3700"/>
            </a:lvl9pPr>
          </a:lstStyle>
          <a:p/>
        </p:txBody>
      </p:sp>
      <p:sp>
        <p:nvSpPr>
          <p:cNvPr id="30" name="Google Shape;30;p7"/>
          <p:cNvSpPr txBox="1"/>
          <p:nvPr>
            <p:ph idx="1" type="body"/>
          </p:nvPr>
        </p:nvSpPr>
        <p:spPr>
          <a:xfrm>
            <a:off x="257705" y="2888617"/>
            <a:ext cx="2321700" cy="6609300"/>
          </a:xfrm>
          <a:prstGeom prst="rect">
            <a:avLst/>
          </a:prstGeom>
        </p:spPr>
        <p:txBody>
          <a:bodyPr anchorCtr="0" anchor="t" bIns="139850" lIns="139850" spcFirstLastPara="1" rIns="139850" wrap="square" tIns="139850">
            <a:normAutofit/>
          </a:bodyPr>
          <a:lstStyle>
            <a:lvl1pPr indent="-342900" lvl="0" marL="457200">
              <a:spcBef>
                <a:spcPts val="0"/>
              </a:spcBef>
              <a:spcAft>
                <a:spcPts val="0"/>
              </a:spcAft>
              <a:buSzPts val="1800"/>
              <a:buChar char="●"/>
              <a:defRPr sz="1800"/>
            </a:lvl1pPr>
            <a:lvl2pPr indent="-342900" lvl="1" marL="914400">
              <a:spcBef>
                <a:spcPts val="0"/>
              </a:spcBef>
              <a:spcAft>
                <a:spcPts val="0"/>
              </a:spcAft>
              <a:buSzPts val="1800"/>
              <a:buChar char="○"/>
              <a:defRPr sz="1800"/>
            </a:lvl2pPr>
            <a:lvl3pPr indent="-342900" lvl="2" marL="1371600">
              <a:spcBef>
                <a:spcPts val="0"/>
              </a:spcBef>
              <a:spcAft>
                <a:spcPts val="0"/>
              </a:spcAft>
              <a:buSzPts val="1800"/>
              <a:buChar char="■"/>
              <a:defRPr sz="1800"/>
            </a:lvl3pPr>
            <a:lvl4pPr indent="-342900" lvl="3" marL="1828800">
              <a:spcBef>
                <a:spcPts val="0"/>
              </a:spcBef>
              <a:spcAft>
                <a:spcPts val="0"/>
              </a:spcAft>
              <a:buSzPts val="1800"/>
              <a:buChar char="●"/>
              <a:defRPr sz="1800"/>
            </a:lvl4pPr>
            <a:lvl5pPr indent="-342900" lvl="4" marL="2286000">
              <a:spcBef>
                <a:spcPts val="0"/>
              </a:spcBef>
              <a:spcAft>
                <a:spcPts val="0"/>
              </a:spcAft>
              <a:buSzPts val="1800"/>
              <a:buChar char="○"/>
              <a:defRPr sz="1800"/>
            </a:lvl5pPr>
            <a:lvl6pPr indent="-342900" lvl="5" marL="2743200">
              <a:spcBef>
                <a:spcPts val="0"/>
              </a:spcBef>
              <a:spcAft>
                <a:spcPts val="0"/>
              </a:spcAft>
              <a:buSzPts val="1800"/>
              <a:buChar char="■"/>
              <a:defRPr sz="1800"/>
            </a:lvl6pPr>
            <a:lvl7pPr indent="-342900" lvl="6" marL="3200400">
              <a:spcBef>
                <a:spcPts val="0"/>
              </a:spcBef>
              <a:spcAft>
                <a:spcPts val="0"/>
              </a:spcAft>
              <a:buSzPts val="1800"/>
              <a:buChar char="●"/>
              <a:defRPr sz="1800"/>
            </a:lvl7pPr>
            <a:lvl8pPr indent="-342900" lvl="7" marL="3657600">
              <a:spcBef>
                <a:spcPts val="0"/>
              </a:spcBef>
              <a:spcAft>
                <a:spcPts val="0"/>
              </a:spcAft>
              <a:buSzPts val="1800"/>
              <a:buChar char="○"/>
              <a:defRPr sz="1800"/>
            </a:lvl8pPr>
            <a:lvl9pPr indent="-342900" lvl="8" marL="4114800">
              <a:spcBef>
                <a:spcPts val="0"/>
              </a:spcBef>
              <a:spcAft>
                <a:spcPts val="0"/>
              </a:spcAft>
              <a:buSzPts val="1800"/>
              <a:buChar char="■"/>
              <a:defRPr sz="18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500"/>
          </a:xfrm>
          <a:prstGeom prst="rect">
            <a:avLst/>
          </a:prstGeom>
        </p:spPr>
        <p:txBody>
          <a:bodyPr anchorCtr="0" anchor="ctr" bIns="139850" lIns="139850" spcFirstLastPara="1" rIns="139850" wrap="square" tIns="139850">
            <a:normAutofit/>
          </a:bodyPr>
          <a:lstStyle>
            <a:lvl1pPr lvl="0">
              <a:spcBef>
                <a:spcPts val="0"/>
              </a:spcBef>
              <a:spcAft>
                <a:spcPts val="0"/>
              </a:spcAft>
              <a:buSzPts val="7300"/>
              <a:buNone/>
              <a:defRPr sz="7300"/>
            </a:lvl1pPr>
            <a:lvl2pPr lvl="1">
              <a:spcBef>
                <a:spcPts val="0"/>
              </a:spcBef>
              <a:spcAft>
                <a:spcPts val="0"/>
              </a:spcAft>
              <a:buSzPts val="7300"/>
              <a:buNone/>
              <a:defRPr sz="7300"/>
            </a:lvl2pPr>
            <a:lvl3pPr lvl="2">
              <a:spcBef>
                <a:spcPts val="0"/>
              </a:spcBef>
              <a:spcAft>
                <a:spcPts val="0"/>
              </a:spcAft>
              <a:buSzPts val="7300"/>
              <a:buNone/>
              <a:defRPr sz="7300"/>
            </a:lvl3pPr>
            <a:lvl4pPr lvl="3">
              <a:spcBef>
                <a:spcPts val="0"/>
              </a:spcBef>
              <a:spcAft>
                <a:spcPts val="0"/>
              </a:spcAft>
              <a:buSzPts val="7300"/>
              <a:buNone/>
              <a:defRPr sz="7300"/>
            </a:lvl4pPr>
            <a:lvl5pPr lvl="4">
              <a:spcBef>
                <a:spcPts val="0"/>
              </a:spcBef>
              <a:spcAft>
                <a:spcPts val="0"/>
              </a:spcAft>
              <a:buSzPts val="7300"/>
              <a:buNone/>
              <a:defRPr sz="7300"/>
            </a:lvl5pPr>
            <a:lvl6pPr lvl="5">
              <a:spcBef>
                <a:spcPts val="0"/>
              </a:spcBef>
              <a:spcAft>
                <a:spcPts val="0"/>
              </a:spcAft>
              <a:buSzPts val="7300"/>
              <a:buNone/>
              <a:defRPr sz="7300"/>
            </a:lvl6pPr>
            <a:lvl7pPr lvl="6">
              <a:spcBef>
                <a:spcPts val="0"/>
              </a:spcBef>
              <a:spcAft>
                <a:spcPts val="0"/>
              </a:spcAft>
              <a:buSzPts val="7300"/>
              <a:buNone/>
              <a:defRPr sz="7300"/>
            </a:lvl7pPr>
            <a:lvl8pPr lvl="7">
              <a:spcBef>
                <a:spcPts val="0"/>
              </a:spcBef>
              <a:spcAft>
                <a:spcPts val="0"/>
              </a:spcAft>
              <a:buSzPts val="7300"/>
              <a:buNone/>
              <a:defRPr sz="7300"/>
            </a:lvl8pPr>
            <a:lvl9pPr lvl="8">
              <a:spcBef>
                <a:spcPts val="0"/>
              </a:spcBef>
              <a:spcAft>
                <a:spcPts val="0"/>
              </a:spcAft>
              <a:buSzPts val="7300"/>
              <a:buNone/>
              <a:defRPr sz="73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139850" lIns="139850" spcFirstLastPara="1" rIns="139850" wrap="square" tIns="13985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139850" lIns="139850" spcFirstLastPara="1" rIns="139850" wrap="square" tIns="13985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38" name="Google Shape;38;p9"/>
          <p:cNvSpPr txBox="1"/>
          <p:nvPr>
            <p:ph idx="1" type="subTitle"/>
          </p:nvPr>
        </p:nvSpPr>
        <p:spPr>
          <a:xfrm>
            <a:off x="219508" y="5826865"/>
            <a:ext cx="3344400" cy="2567700"/>
          </a:xfrm>
          <a:prstGeom prst="rect">
            <a:avLst/>
          </a:prstGeom>
        </p:spPr>
        <p:txBody>
          <a:bodyPr anchorCtr="0" anchor="t" bIns="139850" lIns="139850" spcFirstLastPara="1" rIns="139850" wrap="square" tIns="139850">
            <a:normAutofit/>
          </a:bodyPr>
          <a:lstStyle>
            <a:lvl1pPr lvl="0" algn="ctr">
              <a:lnSpc>
                <a:spcPct val="100000"/>
              </a:lnSpc>
              <a:spcBef>
                <a:spcPts val="0"/>
              </a:spcBef>
              <a:spcAft>
                <a:spcPts val="0"/>
              </a:spcAft>
              <a:buSzPts val="3200"/>
              <a:buNone/>
              <a:defRPr sz="3200"/>
            </a:lvl1pPr>
            <a:lvl2pPr lvl="1" algn="ctr">
              <a:lnSpc>
                <a:spcPct val="100000"/>
              </a:lnSpc>
              <a:spcBef>
                <a:spcPts val="0"/>
              </a:spcBef>
              <a:spcAft>
                <a:spcPts val="0"/>
              </a:spcAft>
              <a:buSzPts val="3200"/>
              <a:buNone/>
              <a:defRPr sz="3200"/>
            </a:lvl2pPr>
            <a:lvl3pPr lvl="2" algn="ctr">
              <a:lnSpc>
                <a:spcPct val="100000"/>
              </a:lnSpc>
              <a:spcBef>
                <a:spcPts val="0"/>
              </a:spcBef>
              <a:spcAft>
                <a:spcPts val="0"/>
              </a:spcAft>
              <a:buSzPts val="3200"/>
              <a:buNone/>
              <a:defRPr sz="3200"/>
            </a:lvl3pPr>
            <a:lvl4pPr lvl="3" algn="ctr">
              <a:lnSpc>
                <a:spcPct val="100000"/>
              </a:lnSpc>
              <a:spcBef>
                <a:spcPts val="0"/>
              </a:spcBef>
              <a:spcAft>
                <a:spcPts val="0"/>
              </a:spcAft>
              <a:buSzPts val="3200"/>
              <a:buNone/>
              <a:defRPr sz="3200"/>
            </a:lvl4pPr>
            <a:lvl5pPr lvl="4" algn="ctr">
              <a:lnSpc>
                <a:spcPct val="100000"/>
              </a:lnSpc>
              <a:spcBef>
                <a:spcPts val="0"/>
              </a:spcBef>
              <a:spcAft>
                <a:spcPts val="0"/>
              </a:spcAft>
              <a:buSzPts val="3200"/>
              <a:buNone/>
              <a:defRPr sz="3200"/>
            </a:lvl5pPr>
            <a:lvl6pPr lvl="5" algn="ctr">
              <a:lnSpc>
                <a:spcPct val="100000"/>
              </a:lnSpc>
              <a:spcBef>
                <a:spcPts val="0"/>
              </a:spcBef>
              <a:spcAft>
                <a:spcPts val="0"/>
              </a:spcAft>
              <a:buSzPts val="3200"/>
              <a:buNone/>
              <a:defRPr sz="3200"/>
            </a:lvl6pPr>
            <a:lvl7pPr lvl="6" algn="ctr">
              <a:lnSpc>
                <a:spcPct val="100000"/>
              </a:lnSpc>
              <a:spcBef>
                <a:spcPts val="0"/>
              </a:spcBef>
              <a:spcAft>
                <a:spcPts val="0"/>
              </a:spcAft>
              <a:buSzPts val="3200"/>
              <a:buNone/>
              <a:defRPr sz="3200"/>
            </a:lvl7pPr>
            <a:lvl8pPr lvl="7" algn="ctr">
              <a:lnSpc>
                <a:spcPct val="100000"/>
              </a:lnSpc>
              <a:spcBef>
                <a:spcPts val="0"/>
              </a:spcBef>
              <a:spcAft>
                <a:spcPts val="0"/>
              </a:spcAft>
              <a:buSzPts val="3200"/>
              <a:buNone/>
              <a:defRPr sz="3200"/>
            </a:lvl8pPr>
            <a:lvl9pPr lvl="8" algn="ctr">
              <a:lnSpc>
                <a:spcPct val="100000"/>
              </a:lnSpc>
              <a:spcBef>
                <a:spcPts val="0"/>
              </a:spcBef>
              <a:spcAft>
                <a:spcPts val="0"/>
              </a:spcAft>
              <a:buSzPts val="3200"/>
              <a:buNone/>
              <a:defRPr sz="3200"/>
            </a:lvl9pPr>
          </a:lstStyle>
          <a:p/>
        </p:txBody>
      </p:sp>
      <p:sp>
        <p:nvSpPr>
          <p:cNvPr id="39" name="Google Shape;39;p9"/>
          <p:cNvSpPr txBox="1"/>
          <p:nvPr>
            <p:ph idx="2" type="body"/>
          </p:nvPr>
        </p:nvSpPr>
        <p:spPr>
          <a:xfrm>
            <a:off x="4083839" y="1505164"/>
            <a:ext cx="3172500" cy="7681500"/>
          </a:xfrm>
          <a:prstGeom prst="rect">
            <a:avLst/>
          </a:prstGeom>
        </p:spPr>
        <p:txBody>
          <a:bodyPr anchorCtr="0" anchor="ctr" bIns="139850" lIns="139850" spcFirstLastPara="1" rIns="139850" wrap="square" tIns="139850">
            <a:normAutofit/>
          </a:bodyPr>
          <a:lstStyle>
            <a:lvl1pPr indent="-406400" lvl="0" marL="457200">
              <a:spcBef>
                <a:spcPts val="0"/>
              </a:spcBef>
              <a:spcAft>
                <a:spcPts val="0"/>
              </a:spcAft>
              <a:buSzPts val="2800"/>
              <a:buChar char="●"/>
              <a:defRPr/>
            </a:lvl1pPr>
            <a:lvl2pPr indent="-361950" lvl="1" marL="914400">
              <a:spcBef>
                <a:spcPts val="0"/>
              </a:spcBef>
              <a:spcAft>
                <a:spcPts val="0"/>
              </a:spcAft>
              <a:buSzPts val="2100"/>
              <a:buChar char="○"/>
              <a:defRPr/>
            </a:lvl2pPr>
            <a:lvl3pPr indent="-361950" lvl="2" marL="1371600">
              <a:spcBef>
                <a:spcPts val="0"/>
              </a:spcBef>
              <a:spcAft>
                <a:spcPts val="0"/>
              </a:spcAft>
              <a:buSzPts val="2100"/>
              <a:buChar char="■"/>
              <a:defRPr/>
            </a:lvl3pPr>
            <a:lvl4pPr indent="-361950" lvl="3" marL="1828800">
              <a:spcBef>
                <a:spcPts val="0"/>
              </a:spcBef>
              <a:spcAft>
                <a:spcPts val="0"/>
              </a:spcAft>
              <a:buSzPts val="2100"/>
              <a:buChar char="●"/>
              <a:defRPr/>
            </a:lvl4pPr>
            <a:lvl5pPr indent="-361950" lvl="4" marL="2286000">
              <a:spcBef>
                <a:spcPts val="0"/>
              </a:spcBef>
              <a:spcAft>
                <a:spcPts val="0"/>
              </a:spcAft>
              <a:buSzPts val="2100"/>
              <a:buChar char="○"/>
              <a:defRPr/>
            </a:lvl5pPr>
            <a:lvl6pPr indent="-361950" lvl="5" marL="2743200">
              <a:spcBef>
                <a:spcPts val="0"/>
              </a:spcBef>
              <a:spcAft>
                <a:spcPts val="0"/>
              </a:spcAft>
              <a:buSzPts val="2100"/>
              <a:buChar char="■"/>
              <a:defRPr/>
            </a:lvl6pPr>
            <a:lvl7pPr indent="-361950" lvl="6" marL="3200400">
              <a:spcBef>
                <a:spcPts val="0"/>
              </a:spcBef>
              <a:spcAft>
                <a:spcPts val="0"/>
              </a:spcAft>
              <a:buSzPts val="2100"/>
              <a:buChar char="●"/>
              <a:defRPr/>
            </a:lvl7pPr>
            <a:lvl8pPr indent="-361950" lvl="7" marL="3657600">
              <a:spcBef>
                <a:spcPts val="0"/>
              </a:spcBef>
              <a:spcAft>
                <a:spcPts val="0"/>
              </a:spcAft>
              <a:buSzPts val="2100"/>
              <a:buChar char="○"/>
              <a:defRPr/>
            </a:lvl8pPr>
            <a:lvl9pPr indent="-361950" lvl="8" marL="4114800">
              <a:spcBef>
                <a:spcPts val="0"/>
              </a:spcBef>
              <a:spcAft>
                <a:spcPts val="0"/>
              </a:spcAft>
              <a:buSzPts val="21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900" cy="1257900"/>
          </a:xfrm>
          <a:prstGeom prst="rect">
            <a:avLst/>
          </a:prstGeom>
        </p:spPr>
        <p:txBody>
          <a:bodyPr anchorCtr="0" anchor="ctr" bIns="139850" lIns="139850" spcFirstLastPara="1" rIns="139850" wrap="square" tIns="139850">
            <a:normAutofit/>
          </a:bodyPr>
          <a:lstStyle>
            <a:lvl1pPr indent="-228600" lvl="0" marL="457200">
              <a:lnSpc>
                <a:spcPct val="100000"/>
              </a:lnSpc>
              <a:spcBef>
                <a:spcPts val="0"/>
              </a:spcBef>
              <a:spcAft>
                <a:spcPts val="0"/>
              </a:spcAft>
              <a:buSzPts val="2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139850" lIns="139850" spcFirstLastPara="1" rIns="139850" wrap="square" tIns="139850">
            <a:normAutofit/>
          </a:bodyPr>
          <a:lstStyle>
            <a:lvl1pPr lvl="0">
              <a:spcBef>
                <a:spcPts val="0"/>
              </a:spcBef>
              <a:spcAft>
                <a:spcPts val="0"/>
              </a:spcAft>
              <a:buClr>
                <a:schemeClr val="dk1"/>
              </a:buClr>
              <a:buSzPts val="4300"/>
              <a:buNone/>
              <a:defRPr sz="4300">
                <a:solidFill>
                  <a:schemeClr val="dk1"/>
                </a:solidFill>
              </a:defRPr>
            </a:lvl1pPr>
            <a:lvl2pPr lvl="1">
              <a:spcBef>
                <a:spcPts val="0"/>
              </a:spcBef>
              <a:spcAft>
                <a:spcPts val="0"/>
              </a:spcAft>
              <a:buClr>
                <a:schemeClr val="dk1"/>
              </a:buClr>
              <a:buSzPts val="4300"/>
              <a:buNone/>
              <a:defRPr sz="4300">
                <a:solidFill>
                  <a:schemeClr val="dk1"/>
                </a:solidFill>
              </a:defRPr>
            </a:lvl2pPr>
            <a:lvl3pPr lvl="2">
              <a:spcBef>
                <a:spcPts val="0"/>
              </a:spcBef>
              <a:spcAft>
                <a:spcPts val="0"/>
              </a:spcAft>
              <a:buClr>
                <a:schemeClr val="dk1"/>
              </a:buClr>
              <a:buSzPts val="4300"/>
              <a:buNone/>
              <a:defRPr sz="4300">
                <a:solidFill>
                  <a:schemeClr val="dk1"/>
                </a:solidFill>
              </a:defRPr>
            </a:lvl3pPr>
            <a:lvl4pPr lvl="3">
              <a:spcBef>
                <a:spcPts val="0"/>
              </a:spcBef>
              <a:spcAft>
                <a:spcPts val="0"/>
              </a:spcAft>
              <a:buClr>
                <a:schemeClr val="dk1"/>
              </a:buClr>
              <a:buSzPts val="4300"/>
              <a:buNone/>
              <a:defRPr sz="4300">
                <a:solidFill>
                  <a:schemeClr val="dk1"/>
                </a:solidFill>
              </a:defRPr>
            </a:lvl4pPr>
            <a:lvl5pPr lvl="4">
              <a:spcBef>
                <a:spcPts val="0"/>
              </a:spcBef>
              <a:spcAft>
                <a:spcPts val="0"/>
              </a:spcAft>
              <a:buClr>
                <a:schemeClr val="dk1"/>
              </a:buClr>
              <a:buSzPts val="4300"/>
              <a:buNone/>
              <a:defRPr sz="4300">
                <a:solidFill>
                  <a:schemeClr val="dk1"/>
                </a:solidFill>
              </a:defRPr>
            </a:lvl5pPr>
            <a:lvl6pPr lvl="5">
              <a:spcBef>
                <a:spcPts val="0"/>
              </a:spcBef>
              <a:spcAft>
                <a:spcPts val="0"/>
              </a:spcAft>
              <a:buClr>
                <a:schemeClr val="dk1"/>
              </a:buClr>
              <a:buSzPts val="4300"/>
              <a:buNone/>
              <a:defRPr sz="4300">
                <a:solidFill>
                  <a:schemeClr val="dk1"/>
                </a:solidFill>
              </a:defRPr>
            </a:lvl6pPr>
            <a:lvl7pPr lvl="6">
              <a:spcBef>
                <a:spcPts val="0"/>
              </a:spcBef>
              <a:spcAft>
                <a:spcPts val="0"/>
              </a:spcAft>
              <a:buClr>
                <a:schemeClr val="dk1"/>
              </a:buClr>
              <a:buSzPts val="4300"/>
              <a:buNone/>
              <a:defRPr sz="4300">
                <a:solidFill>
                  <a:schemeClr val="dk1"/>
                </a:solidFill>
              </a:defRPr>
            </a:lvl7pPr>
            <a:lvl8pPr lvl="7">
              <a:spcBef>
                <a:spcPts val="0"/>
              </a:spcBef>
              <a:spcAft>
                <a:spcPts val="0"/>
              </a:spcAft>
              <a:buClr>
                <a:schemeClr val="dk1"/>
              </a:buClr>
              <a:buSzPts val="4300"/>
              <a:buNone/>
              <a:defRPr sz="4300">
                <a:solidFill>
                  <a:schemeClr val="dk1"/>
                </a:solidFill>
              </a:defRPr>
            </a:lvl8pPr>
            <a:lvl9pPr lvl="8">
              <a:spcBef>
                <a:spcPts val="0"/>
              </a:spcBef>
              <a:spcAft>
                <a:spcPts val="0"/>
              </a:spcAft>
              <a:buClr>
                <a:schemeClr val="dk1"/>
              </a:buClr>
              <a:buSzPts val="4300"/>
              <a:buNone/>
              <a:defRPr sz="43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139850" lIns="139850" spcFirstLastPara="1" rIns="139850" wrap="square" tIns="139850">
            <a:normAutofit/>
          </a:bodyPr>
          <a:lstStyle>
            <a:lvl1pPr indent="-406400" lvl="0" marL="457200">
              <a:lnSpc>
                <a:spcPct val="115000"/>
              </a:lnSpc>
              <a:spcBef>
                <a:spcPts val="0"/>
              </a:spcBef>
              <a:spcAft>
                <a:spcPts val="0"/>
              </a:spcAft>
              <a:buClr>
                <a:schemeClr val="dk2"/>
              </a:buClr>
              <a:buSzPts val="2800"/>
              <a:buChar char="●"/>
              <a:defRPr sz="2800">
                <a:solidFill>
                  <a:schemeClr val="dk2"/>
                </a:solidFill>
              </a:defRPr>
            </a:lvl1pPr>
            <a:lvl2pPr indent="-361950" lvl="1" marL="914400">
              <a:lnSpc>
                <a:spcPct val="115000"/>
              </a:lnSpc>
              <a:spcBef>
                <a:spcPts val="0"/>
              </a:spcBef>
              <a:spcAft>
                <a:spcPts val="0"/>
              </a:spcAft>
              <a:buClr>
                <a:schemeClr val="dk2"/>
              </a:buClr>
              <a:buSzPts val="2100"/>
              <a:buChar char="○"/>
              <a:defRPr sz="2100">
                <a:solidFill>
                  <a:schemeClr val="dk2"/>
                </a:solidFill>
              </a:defRPr>
            </a:lvl2pPr>
            <a:lvl3pPr indent="-361950" lvl="2" marL="1371600">
              <a:lnSpc>
                <a:spcPct val="115000"/>
              </a:lnSpc>
              <a:spcBef>
                <a:spcPts val="0"/>
              </a:spcBef>
              <a:spcAft>
                <a:spcPts val="0"/>
              </a:spcAft>
              <a:buClr>
                <a:schemeClr val="dk2"/>
              </a:buClr>
              <a:buSzPts val="2100"/>
              <a:buChar char="■"/>
              <a:defRPr sz="2100">
                <a:solidFill>
                  <a:schemeClr val="dk2"/>
                </a:solidFill>
              </a:defRPr>
            </a:lvl3pPr>
            <a:lvl4pPr indent="-361950" lvl="3" marL="1828800">
              <a:lnSpc>
                <a:spcPct val="115000"/>
              </a:lnSpc>
              <a:spcBef>
                <a:spcPts val="0"/>
              </a:spcBef>
              <a:spcAft>
                <a:spcPts val="0"/>
              </a:spcAft>
              <a:buClr>
                <a:schemeClr val="dk2"/>
              </a:buClr>
              <a:buSzPts val="2100"/>
              <a:buChar char="●"/>
              <a:defRPr sz="2100">
                <a:solidFill>
                  <a:schemeClr val="dk2"/>
                </a:solidFill>
              </a:defRPr>
            </a:lvl4pPr>
            <a:lvl5pPr indent="-361950" lvl="4" marL="2286000">
              <a:lnSpc>
                <a:spcPct val="115000"/>
              </a:lnSpc>
              <a:spcBef>
                <a:spcPts val="0"/>
              </a:spcBef>
              <a:spcAft>
                <a:spcPts val="0"/>
              </a:spcAft>
              <a:buClr>
                <a:schemeClr val="dk2"/>
              </a:buClr>
              <a:buSzPts val="2100"/>
              <a:buChar char="○"/>
              <a:defRPr sz="2100">
                <a:solidFill>
                  <a:schemeClr val="dk2"/>
                </a:solidFill>
              </a:defRPr>
            </a:lvl5pPr>
            <a:lvl6pPr indent="-361950" lvl="5" marL="2743200">
              <a:lnSpc>
                <a:spcPct val="115000"/>
              </a:lnSpc>
              <a:spcBef>
                <a:spcPts val="0"/>
              </a:spcBef>
              <a:spcAft>
                <a:spcPts val="0"/>
              </a:spcAft>
              <a:buClr>
                <a:schemeClr val="dk2"/>
              </a:buClr>
              <a:buSzPts val="2100"/>
              <a:buChar char="■"/>
              <a:defRPr sz="2100">
                <a:solidFill>
                  <a:schemeClr val="dk2"/>
                </a:solidFill>
              </a:defRPr>
            </a:lvl6pPr>
            <a:lvl7pPr indent="-361950" lvl="6" marL="3200400">
              <a:lnSpc>
                <a:spcPct val="115000"/>
              </a:lnSpc>
              <a:spcBef>
                <a:spcPts val="0"/>
              </a:spcBef>
              <a:spcAft>
                <a:spcPts val="0"/>
              </a:spcAft>
              <a:buClr>
                <a:schemeClr val="dk2"/>
              </a:buClr>
              <a:buSzPts val="2100"/>
              <a:buChar char="●"/>
              <a:defRPr sz="2100">
                <a:solidFill>
                  <a:schemeClr val="dk2"/>
                </a:solidFill>
              </a:defRPr>
            </a:lvl7pPr>
            <a:lvl8pPr indent="-361950" lvl="7" marL="3657600">
              <a:lnSpc>
                <a:spcPct val="115000"/>
              </a:lnSpc>
              <a:spcBef>
                <a:spcPts val="0"/>
              </a:spcBef>
              <a:spcAft>
                <a:spcPts val="0"/>
              </a:spcAft>
              <a:buClr>
                <a:schemeClr val="dk2"/>
              </a:buClr>
              <a:buSzPts val="2100"/>
              <a:buChar char="○"/>
              <a:defRPr sz="2100">
                <a:solidFill>
                  <a:schemeClr val="dk2"/>
                </a:solidFill>
              </a:defRPr>
            </a:lvl8pPr>
            <a:lvl9pPr indent="-361950" lvl="8" marL="4114800">
              <a:lnSpc>
                <a:spcPct val="115000"/>
              </a:lnSpc>
              <a:spcBef>
                <a:spcPts val="0"/>
              </a:spcBef>
              <a:spcAft>
                <a:spcPts val="0"/>
              </a:spcAft>
              <a:buClr>
                <a:schemeClr val="dk2"/>
              </a:buClr>
              <a:buSzPts val="2100"/>
              <a:buChar char="■"/>
              <a:defRPr sz="2100">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139850" lIns="139850" spcFirstLastPara="1" rIns="139850" wrap="square" tIns="139850">
            <a:normAutofit/>
          </a:bodyPr>
          <a:lstStyle>
            <a:lvl1pPr lvl="0" algn="r">
              <a:buNone/>
              <a:defRPr sz="1500">
                <a:solidFill>
                  <a:schemeClr val="dk2"/>
                </a:solidFill>
              </a:defRPr>
            </a:lvl1pPr>
            <a:lvl2pPr lvl="1" algn="r">
              <a:buNone/>
              <a:defRPr sz="1500">
                <a:solidFill>
                  <a:schemeClr val="dk2"/>
                </a:solidFill>
              </a:defRPr>
            </a:lvl2pPr>
            <a:lvl3pPr lvl="2" algn="r">
              <a:buNone/>
              <a:defRPr sz="1500">
                <a:solidFill>
                  <a:schemeClr val="dk2"/>
                </a:solidFill>
              </a:defRPr>
            </a:lvl3pPr>
            <a:lvl4pPr lvl="3" algn="r">
              <a:buNone/>
              <a:defRPr sz="1500">
                <a:solidFill>
                  <a:schemeClr val="dk2"/>
                </a:solidFill>
              </a:defRPr>
            </a:lvl4pPr>
            <a:lvl5pPr lvl="4" algn="r">
              <a:buNone/>
              <a:defRPr sz="1500">
                <a:solidFill>
                  <a:schemeClr val="dk2"/>
                </a:solidFill>
              </a:defRPr>
            </a:lvl5pPr>
            <a:lvl6pPr lvl="5" algn="r">
              <a:buNone/>
              <a:defRPr sz="1500">
                <a:solidFill>
                  <a:schemeClr val="dk2"/>
                </a:solidFill>
              </a:defRPr>
            </a:lvl6pPr>
            <a:lvl7pPr lvl="6" algn="r">
              <a:buNone/>
              <a:defRPr sz="1500">
                <a:solidFill>
                  <a:schemeClr val="dk2"/>
                </a:solidFill>
              </a:defRPr>
            </a:lvl7pPr>
            <a:lvl8pPr lvl="7" algn="r">
              <a:buNone/>
              <a:defRPr sz="1500">
                <a:solidFill>
                  <a:schemeClr val="dk2"/>
                </a:solidFill>
              </a:defRPr>
            </a:lvl8pPr>
            <a:lvl9pPr lvl="8" algn="r">
              <a:buNone/>
              <a:defRPr sz="1500">
                <a:solidFill>
                  <a:schemeClr val="dk2"/>
                </a:solidFill>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hyperlink" Target="https://content.worldfavor.com/en/a-beginners-guide-to-the-sdgs" TargetMode="External"/><Relationship Id="rId4" Type="http://schemas.openxmlformats.org/officeDocument/2006/relationships/hyperlink" Target="https://sustainabilityillustrated.com/en/portfolio/3-interesting-ways-to-use-the-sustainable-development-goals/" TargetMode="External"/><Relationship Id="rId5" Type="http://schemas.openxmlformats.org/officeDocument/2006/relationships/hyperlink" Target="https://www.youtube.com/watch?v=0XTBYMfZyr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youtu.be/0XTBYMfZyrM" TargetMode="External"/><Relationship Id="rId4" Type="http://schemas.openxmlformats.org/officeDocument/2006/relationships/hyperlink" Target="https://youtu.be/qfOgdj4Okdw" TargetMode="External"/><Relationship Id="rId5" Type="http://schemas.openxmlformats.org/officeDocument/2006/relationships/image" Target="../media/image3.jpg"/><Relationship Id="rId6" Type="http://schemas.openxmlformats.org/officeDocument/2006/relationships/image" Target="../media/image2.jpg"/><Relationship Id="rId7"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131605" y="612566"/>
            <a:ext cx="7044600" cy="1190400"/>
          </a:xfrm>
          <a:prstGeom prst="rect">
            <a:avLst/>
          </a:prstGeom>
        </p:spPr>
        <p:txBody>
          <a:bodyPr anchorCtr="0" anchor="t" bIns="139850" lIns="139850" spcFirstLastPara="1" rIns="139850" wrap="square" tIns="139850">
            <a:normAutofit fontScale="90000"/>
          </a:bodyPr>
          <a:lstStyle/>
          <a:p>
            <a:pPr indent="0" lvl="0" marL="0" rtl="0" algn="ctr">
              <a:spcBef>
                <a:spcPts val="0"/>
              </a:spcBef>
              <a:spcAft>
                <a:spcPts val="0"/>
              </a:spcAft>
              <a:buNone/>
            </a:pPr>
            <a:r>
              <a:rPr b="1" lang="ja" u="sng">
                <a:latin typeface="Impact"/>
                <a:ea typeface="Impact"/>
                <a:cs typeface="Impact"/>
                <a:sym typeface="Impact"/>
              </a:rPr>
              <a:t>T</a:t>
            </a:r>
            <a:r>
              <a:rPr b="1" lang="ja" u="sng">
                <a:latin typeface="Impact"/>
                <a:ea typeface="Impact"/>
                <a:cs typeface="Impact"/>
                <a:sym typeface="Impact"/>
              </a:rPr>
              <a:t>eachers material</a:t>
            </a:r>
            <a:endParaRPr b="1" u="sng">
              <a:latin typeface="Impact"/>
              <a:ea typeface="Impact"/>
              <a:cs typeface="Impact"/>
              <a:sym typeface="Impact"/>
            </a:endParaRPr>
          </a:p>
          <a:p>
            <a:pPr indent="0" lvl="0" marL="0" rtl="0" algn="ctr">
              <a:spcBef>
                <a:spcPts val="0"/>
              </a:spcBef>
              <a:spcAft>
                <a:spcPts val="0"/>
              </a:spcAft>
              <a:buNone/>
            </a:pPr>
            <a:r>
              <a:rPr b="1" lang="ja" u="sng">
                <a:latin typeface="Impact"/>
                <a:ea typeface="Impact"/>
                <a:cs typeface="Impact"/>
                <a:sym typeface="Impact"/>
              </a:rPr>
              <a:t>(Flow)</a:t>
            </a:r>
            <a:endParaRPr b="1" u="sng">
              <a:latin typeface="Impact"/>
              <a:ea typeface="Impact"/>
              <a:cs typeface="Impact"/>
              <a:sym typeface="Impact"/>
            </a:endParaRPr>
          </a:p>
        </p:txBody>
      </p:sp>
      <p:sp>
        <p:nvSpPr>
          <p:cNvPr id="55" name="Google Shape;55;p13"/>
          <p:cNvSpPr txBox="1"/>
          <p:nvPr>
            <p:ph idx="1" type="body"/>
          </p:nvPr>
        </p:nvSpPr>
        <p:spPr>
          <a:xfrm>
            <a:off x="257700" y="2395701"/>
            <a:ext cx="7044600" cy="8460900"/>
          </a:xfrm>
          <a:prstGeom prst="rect">
            <a:avLst/>
          </a:prstGeom>
        </p:spPr>
        <p:txBody>
          <a:bodyPr anchorCtr="0" anchor="t" bIns="139850" lIns="139850" spcFirstLastPara="1" rIns="139850" wrap="square" tIns="139850">
            <a:noAutofit/>
          </a:bodyPr>
          <a:lstStyle/>
          <a:p>
            <a:pPr indent="0" lvl="0" marL="0" rtl="0" algn="l">
              <a:lnSpc>
                <a:spcPct val="95000"/>
              </a:lnSpc>
              <a:spcBef>
                <a:spcPts val="0"/>
              </a:spcBef>
              <a:spcAft>
                <a:spcPts val="0"/>
              </a:spcAft>
              <a:buSzPts val="852"/>
              <a:buNone/>
            </a:pPr>
            <a:r>
              <a:rPr b="1" lang="ja" sz="2470">
                <a:solidFill>
                  <a:schemeClr val="dk1"/>
                </a:solidFill>
                <a:latin typeface="Times New Roman"/>
                <a:ea typeface="Times New Roman"/>
                <a:cs typeface="Times New Roman"/>
                <a:sym typeface="Times New Roman"/>
              </a:rPr>
              <a:t>1. </a:t>
            </a:r>
            <a:r>
              <a:rPr lang="ja" sz="2470">
                <a:solidFill>
                  <a:schemeClr val="dk1"/>
                </a:solidFill>
                <a:latin typeface="Times New Roman"/>
                <a:ea typeface="Times New Roman"/>
                <a:cs typeface="Times New Roman"/>
                <a:sym typeface="Times New Roman"/>
              </a:rPr>
              <a:t>Play the audio (listening sheet).</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0"/>
              </a:spcAft>
              <a:buSzPts val="852"/>
              <a:buNone/>
            </a:pPr>
            <a:r>
              <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0"/>
              </a:spcAft>
              <a:buSzPts val="852"/>
              <a:buNone/>
            </a:pPr>
            <a:r>
              <a:rPr b="1" lang="ja" sz="2470">
                <a:solidFill>
                  <a:schemeClr val="dk1"/>
                </a:solidFill>
                <a:latin typeface="Times New Roman"/>
                <a:ea typeface="Times New Roman"/>
                <a:cs typeface="Times New Roman"/>
                <a:sym typeface="Times New Roman"/>
              </a:rPr>
              <a:t>2. </a:t>
            </a:r>
            <a:r>
              <a:rPr lang="ja" sz="2470">
                <a:solidFill>
                  <a:schemeClr val="dk1"/>
                </a:solidFill>
                <a:latin typeface="Times New Roman"/>
                <a:ea typeface="Times New Roman"/>
                <a:cs typeface="Times New Roman"/>
                <a:sym typeface="Times New Roman"/>
              </a:rPr>
              <a:t>Let the students work on listening </a:t>
            </a:r>
            <a:r>
              <a:rPr lang="ja" sz="2470">
                <a:solidFill>
                  <a:schemeClr val="dk1"/>
                </a:solidFill>
                <a:latin typeface="Times New Roman"/>
                <a:ea typeface="Times New Roman"/>
                <a:cs typeface="Times New Roman"/>
                <a:sym typeface="Times New Roman"/>
              </a:rPr>
              <a:t>worksheet</a:t>
            </a:r>
            <a:r>
              <a:rPr lang="ja" sz="2470">
                <a:solidFill>
                  <a:schemeClr val="dk1"/>
                </a:solidFill>
                <a:latin typeface="Times New Roman"/>
                <a:ea typeface="Times New Roman"/>
                <a:cs typeface="Times New Roman"/>
                <a:sym typeface="Times New Roman"/>
              </a:rPr>
              <a:t> for 10~</a:t>
            </a:r>
            <a:r>
              <a:rPr lang="ja" sz="2470">
                <a:solidFill>
                  <a:schemeClr val="dk1"/>
                </a:solidFill>
                <a:latin typeface="Times New Roman"/>
                <a:ea typeface="Times New Roman"/>
                <a:cs typeface="Times New Roman"/>
                <a:sym typeface="Times New Roman"/>
              </a:rPr>
              <a:t>15 minutes</a:t>
            </a:r>
            <a:r>
              <a:rPr lang="ja" sz="2470">
                <a:solidFill>
                  <a:schemeClr val="dk1"/>
                </a:solidFill>
                <a:latin typeface="Times New Roman"/>
                <a:ea typeface="Times New Roman"/>
                <a:cs typeface="Times New Roman"/>
                <a:sym typeface="Times New Roman"/>
              </a:rPr>
              <a:t>.</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0"/>
              </a:spcAft>
              <a:buSzPts val="852"/>
              <a:buNone/>
            </a:pPr>
            <a:r>
              <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0"/>
              </a:spcAft>
              <a:buSzPts val="852"/>
              <a:buNone/>
            </a:pPr>
            <a:r>
              <a:rPr b="1" lang="ja" sz="2470">
                <a:solidFill>
                  <a:schemeClr val="dk1"/>
                </a:solidFill>
                <a:latin typeface="Times New Roman"/>
                <a:ea typeface="Times New Roman"/>
                <a:cs typeface="Times New Roman"/>
                <a:sym typeface="Times New Roman"/>
              </a:rPr>
              <a:t>3.</a:t>
            </a:r>
            <a:r>
              <a:rPr lang="ja" sz="2470">
                <a:solidFill>
                  <a:schemeClr val="dk1"/>
                </a:solidFill>
                <a:latin typeface="Times New Roman"/>
                <a:ea typeface="Times New Roman"/>
                <a:cs typeface="Times New Roman"/>
                <a:sym typeface="Times New Roman"/>
              </a:rPr>
              <a:t> Give answers for listening worksheet.</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0"/>
              </a:spcAft>
              <a:buSzPts val="852"/>
              <a:buNone/>
            </a:pPr>
            <a:r>
              <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0"/>
              </a:spcAft>
              <a:buSzPts val="852"/>
              <a:buNone/>
            </a:pPr>
            <a:r>
              <a:rPr b="1" lang="ja" sz="2470">
                <a:solidFill>
                  <a:schemeClr val="dk1"/>
                </a:solidFill>
                <a:latin typeface="Times New Roman"/>
                <a:ea typeface="Times New Roman"/>
                <a:cs typeface="Times New Roman"/>
                <a:sym typeface="Times New Roman"/>
              </a:rPr>
              <a:t>4.</a:t>
            </a:r>
            <a:r>
              <a:rPr lang="ja" sz="2470">
                <a:solidFill>
                  <a:schemeClr val="dk1"/>
                </a:solidFill>
                <a:latin typeface="Times New Roman"/>
                <a:ea typeface="Times New Roman"/>
                <a:cs typeface="Times New Roman"/>
                <a:sym typeface="Times New Roman"/>
              </a:rPr>
              <a:t> Work on reading material for 40 minutes. </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0"/>
              </a:spcAft>
              <a:buSzPts val="852"/>
              <a:buNone/>
            </a:pPr>
            <a:r>
              <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0"/>
              </a:spcAft>
              <a:buSzPts val="852"/>
              <a:buNone/>
            </a:pPr>
            <a:r>
              <a:rPr b="1" lang="ja" sz="2470">
                <a:solidFill>
                  <a:schemeClr val="dk1"/>
                </a:solidFill>
                <a:latin typeface="Times New Roman"/>
                <a:ea typeface="Times New Roman"/>
                <a:cs typeface="Times New Roman"/>
                <a:sym typeface="Times New Roman"/>
              </a:rPr>
              <a:t>5. </a:t>
            </a:r>
            <a:r>
              <a:rPr lang="ja" sz="2470">
                <a:solidFill>
                  <a:schemeClr val="dk1"/>
                </a:solidFill>
                <a:latin typeface="Times New Roman"/>
                <a:ea typeface="Times New Roman"/>
                <a:cs typeface="Times New Roman"/>
                <a:sym typeface="Times New Roman"/>
              </a:rPr>
              <a:t>Give answers for reading worksheet.</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0"/>
              </a:spcAft>
              <a:buSzPts val="852"/>
              <a:buNone/>
            </a:pPr>
            <a:r>
              <a:t/>
            </a:r>
            <a:endParaRPr sz="2470">
              <a:solidFill>
                <a:schemeClr val="dk1"/>
              </a:solidFill>
              <a:latin typeface="Times New Roman"/>
              <a:ea typeface="Times New Roman"/>
              <a:cs typeface="Times New Roman"/>
              <a:sym typeface="Times New Roman"/>
            </a:endParaRPr>
          </a:p>
          <a:p>
            <a:pPr indent="0" lvl="0" marL="0" rtl="0" algn="l">
              <a:lnSpc>
                <a:spcPct val="95000"/>
              </a:lnSpc>
              <a:spcBef>
                <a:spcPts val="1800"/>
              </a:spcBef>
              <a:spcAft>
                <a:spcPts val="1800"/>
              </a:spcAft>
              <a:buSzPts val="852"/>
              <a:buNone/>
            </a:pPr>
            <a:r>
              <a:rPr b="1" lang="ja" sz="2470">
                <a:solidFill>
                  <a:schemeClr val="dk1"/>
                </a:solidFill>
                <a:latin typeface="Times New Roman"/>
                <a:ea typeface="Times New Roman"/>
                <a:cs typeface="Times New Roman"/>
                <a:sym typeface="Times New Roman"/>
              </a:rPr>
              <a:t>6.</a:t>
            </a:r>
            <a:r>
              <a:rPr lang="ja" sz="2470">
                <a:solidFill>
                  <a:schemeClr val="dk1"/>
                </a:solidFill>
                <a:latin typeface="Times New Roman"/>
                <a:ea typeface="Times New Roman"/>
                <a:cs typeface="Times New Roman"/>
                <a:sym typeface="Times New Roman"/>
              </a:rPr>
              <a:t> Discussion: Make groups of three or four and discuss about their opinions about SDGs (About 15 minutes).</a:t>
            </a:r>
            <a:endParaRPr sz="2470">
              <a:solidFill>
                <a:schemeClr val="dk1"/>
              </a:solidFill>
              <a:latin typeface="Times New Roman"/>
              <a:ea typeface="Times New Roman"/>
              <a:cs typeface="Times New Roman"/>
              <a:sym typeface="Times New Roman"/>
            </a:endParaRPr>
          </a:p>
        </p:txBody>
      </p:sp>
      <p:sp>
        <p:nvSpPr>
          <p:cNvPr id="56" name="Google Shape;56;p13"/>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2"/>
          <p:cNvSpPr txBox="1"/>
          <p:nvPr>
            <p:ph type="title"/>
          </p:nvPr>
        </p:nvSpPr>
        <p:spPr>
          <a:xfrm>
            <a:off x="-820351" y="795525"/>
            <a:ext cx="9200700" cy="1190400"/>
          </a:xfrm>
          <a:prstGeom prst="rect">
            <a:avLst/>
          </a:prstGeom>
        </p:spPr>
        <p:txBody>
          <a:bodyPr anchorCtr="0" anchor="t" bIns="139850" lIns="139850" spcFirstLastPara="1" rIns="139850" wrap="square" tIns="139850">
            <a:normAutofit/>
          </a:bodyPr>
          <a:lstStyle/>
          <a:p>
            <a:pPr indent="0" lvl="0" marL="0" rtl="0" algn="ctr">
              <a:spcBef>
                <a:spcPts val="0"/>
              </a:spcBef>
              <a:spcAft>
                <a:spcPts val="0"/>
              </a:spcAft>
              <a:buNone/>
            </a:pPr>
            <a:r>
              <a:rPr lang="ja" sz="4000" u="sng">
                <a:latin typeface="Impact"/>
                <a:ea typeface="Impact"/>
                <a:cs typeface="Impact"/>
                <a:sym typeface="Impact"/>
              </a:rPr>
              <a:t>T</a:t>
            </a:r>
            <a:r>
              <a:rPr lang="ja" sz="4000" u="sng">
                <a:latin typeface="Impact"/>
                <a:ea typeface="Impact"/>
                <a:cs typeface="Impact"/>
                <a:sym typeface="Impact"/>
              </a:rPr>
              <a:t>ranscription of listening material</a:t>
            </a:r>
            <a:endParaRPr sz="4000" u="sng">
              <a:latin typeface="Impact"/>
              <a:ea typeface="Impact"/>
              <a:cs typeface="Impact"/>
              <a:sym typeface="Impact"/>
            </a:endParaRPr>
          </a:p>
        </p:txBody>
      </p:sp>
      <p:sp>
        <p:nvSpPr>
          <p:cNvPr id="173" name="Google Shape;173;p22"/>
          <p:cNvSpPr txBox="1"/>
          <p:nvPr>
            <p:ph idx="1" type="body"/>
          </p:nvPr>
        </p:nvSpPr>
        <p:spPr>
          <a:xfrm>
            <a:off x="257705" y="2395696"/>
            <a:ext cx="7044600" cy="7101900"/>
          </a:xfrm>
          <a:prstGeom prst="rect">
            <a:avLst/>
          </a:prstGeom>
        </p:spPr>
        <p:txBody>
          <a:bodyPr anchorCtr="0" anchor="t" bIns="139850" lIns="139850" spcFirstLastPara="1" rIns="139850" wrap="square" tIns="139850">
            <a:noAutofit/>
          </a:bodyPr>
          <a:lstStyle/>
          <a:p>
            <a:pPr indent="0" lvl="0" marL="139700" marR="152400" rtl="0" algn="l">
              <a:spcBef>
                <a:spcPts val="0"/>
              </a:spcBef>
              <a:spcAft>
                <a:spcPts val="0"/>
              </a:spcAft>
              <a:buNone/>
            </a:pPr>
            <a:r>
              <a:rPr lang="ja" sz="2000">
                <a:solidFill>
                  <a:schemeClr val="dk1"/>
                </a:solidFill>
                <a:latin typeface="Times New Roman"/>
                <a:ea typeface="Times New Roman"/>
                <a:cs typeface="Times New Roman"/>
                <a:sym typeface="Times New Roman"/>
              </a:rPr>
              <a:t>Hi folks, Alex here. In 2015, the United Nations set  up 17 sustainable development goals (also known as SDGs) that were adopted by 193 countries and  our mission is to achieve these goals by 2030.  </a:t>
            </a:r>
            <a:endParaRPr sz="2000">
              <a:solidFill>
                <a:schemeClr val="dk1"/>
              </a:solidFill>
              <a:latin typeface="Times New Roman"/>
              <a:ea typeface="Times New Roman"/>
              <a:cs typeface="Times New Roman"/>
              <a:sym typeface="Times New Roman"/>
            </a:endParaRPr>
          </a:p>
          <a:p>
            <a:pPr indent="0" lvl="0" marL="139700" marR="152400" rtl="0" algn="l">
              <a:spcBef>
                <a:spcPts val="0"/>
              </a:spcBef>
              <a:spcAft>
                <a:spcPts val="0"/>
              </a:spcAft>
              <a:buNone/>
            </a:pPr>
            <a:r>
              <a:rPr lang="ja" sz="2000">
                <a:solidFill>
                  <a:schemeClr val="dk1"/>
                </a:solidFill>
                <a:latin typeface="Times New Roman"/>
                <a:ea typeface="Times New Roman"/>
                <a:cs typeface="Times New Roman"/>
                <a:sym typeface="Times New Roman"/>
              </a:rPr>
              <a:t>In this video we are going to talk about the SDG  wedding cake and two other interesting ways you can use these goals to see if your country or your  business is sustainable. Ok, let’s get drawing!</a:t>
            </a:r>
            <a:endParaRPr sz="2000">
              <a:solidFill>
                <a:schemeClr val="dk1"/>
              </a:solidFill>
              <a:latin typeface="Times New Roman"/>
              <a:ea typeface="Times New Roman"/>
              <a:cs typeface="Times New Roman"/>
              <a:sym typeface="Times New Roman"/>
            </a:endParaRPr>
          </a:p>
          <a:p>
            <a:pPr indent="0" lvl="0" marL="139700" marR="152400" rtl="0" algn="l">
              <a:spcBef>
                <a:spcPts val="0"/>
              </a:spcBef>
              <a:spcAft>
                <a:spcPts val="0"/>
              </a:spcAft>
              <a:buNone/>
            </a:pPr>
            <a:r>
              <a:rPr lang="ja" sz="2000">
                <a:solidFill>
                  <a:schemeClr val="dk1"/>
                </a:solidFill>
                <a:latin typeface="Times New Roman"/>
                <a:ea typeface="Times New Roman"/>
                <a:cs typeface="Times New Roman"/>
                <a:sym typeface="Times New Roman"/>
              </a:rPr>
              <a:t>On this channel, we share tools  to help YOU change the world so subscribe if that’s of interest to you. To be totally honest, the problem  with these 17 goals is that… well, there are 17 of them… which can make them  look complicated and not easy to remember. But the good thing about them, is that they  are the result of many public consultations  </a:t>
            </a:r>
            <a:endParaRPr sz="2000">
              <a:solidFill>
                <a:schemeClr val="dk1"/>
              </a:solidFill>
              <a:latin typeface="Times New Roman"/>
              <a:ea typeface="Times New Roman"/>
              <a:cs typeface="Times New Roman"/>
              <a:sym typeface="Times New Roman"/>
            </a:endParaRPr>
          </a:p>
          <a:p>
            <a:pPr indent="0" lvl="0" marL="139700" marR="152400" rtl="0" algn="l">
              <a:spcBef>
                <a:spcPts val="0"/>
              </a:spcBef>
              <a:spcAft>
                <a:spcPts val="0"/>
              </a:spcAft>
              <a:buNone/>
            </a:pPr>
            <a:r>
              <a:rPr lang="ja" sz="2000">
                <a:solidFill>
                  <a:schemeClr val="dk1"/>
                </a:solidFill>
                <a:latin typeface="Times New Roman"/>
                <a:ea typeface="Times New Roman"/>
                <a:cs typeface="Times New Roman"/>
                <a:sym typeface="Times New Roman"/>
              </a:rPr>
              <a:t>and they provide a shared language for all  countries to report on. They also cover a lot of important things and they can tell us if  we are becoming sustainable. Or do they? First, let’s look at how they are interconnected  instead of looking at them individually. The Stockholm Resilience Centre suggested  organizing the SDGs into 3 layers: the environment as the foundation, supporting society which  supports the economy. </a:t>
            </a:r>
            <a:r>
              <a:rPr lang="ja" sz="2000">
                <a:solidFill>
                  <a:schemeClr val="dk1"/>
                </a:solidFill>
                <a:latin typeface="Roboto"/>
                <a:ea typeface="Roboto"/>
                <a:cs typeface="Roboto"/>
                <a:sym typeface="Roboto"/>
              </a:rPr>
              <a:t>  </a:t>
            </a:r>
            <a:endParaRPr sz="2000">
              <a:solidFill>
                <a:schemeClr val="dk1"/>
              </a:solidFill>
              <a:latin typeface="Roboto"/>
              <a:ea typeface="Roboto"/>
              <a:cs typeface="Roboto"/>
              <a:sym typeface="Roboto"/>
            </a:endParaRPr>
          </a:p>
          <a:p>
            <a:pPr indent="0" lvl="0" marL="0" rtl="0" algn="l">
              <a:spcBef>
                <a:spcPts val="0"/>
              </a:spcBef>
              <a:spcAft>
                <a:spcPts val="1800"/>
              </a:spcAft>
              <a:buNone/>
            </a:pPr>
            <a:r>
              <a:t/>
            </a:r>
            <a:endParaRPr/>
          </a:p>
        </p:txBody>
      </p:sp>
      <p:sp>
        <p:nvSpPr>
          <p:cNvPr id="174" name="Google Shape;174;p22"/>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3"/>
          <p:cNvSpPr txBox="1"/>
          <p:nvPr>
            <p:ph idx="1" type="body"/>
          </p:nvPr>
        </p:nvSpPr>
        <p:spPr>
          <a:xfrm>
            <a:off x="257700" y="351476"/>
            <a:ext cx="7044600" cy="9146100"/>
          </a:xfrm>
          <a:prstGeom prst="rect">
            <a:avLst/>
          </a:prstGeom>
        </p:spPr>
        <p:txBody>
          <a:bodyPr anchorCtr="0" anchor="t" bIns="139850" lIns="139850" spcFirstLastPara="1" rIns="139850" wrap="square" tIns="139850">
            <a:noAutofit/>
          </a:bodyPr>
          <a:lstStyle/>
          <a:p>
            <a:pPr indent="0" lvl="0" marL="139700" marR="152400" rtl="0" algn="l">
              <a:lnSpc>
                <a:spcPct val="95000"/>
              </a:lnSpc>
              <a:spcBef>
                <a:spcPts val="0"/>
              </a:spcBef>
              <a:spcAft>
                <a:spcPts val="0"/>
              </a:spcAft>
              <a:buClr>
                <a:schemeClr val="dk1"/>
              </a:buClr>
              <a:buSzPts val="1018"/>
              <a:buFont typeface="Arial"/>
              <a:buNone/>
            </a:pPr>
            <a:r>
              <a:rPr lang="ja" sz="2000">
                <a:solidFill>
                  <a:schemeClr val="dk1"/>
                </a:solidFill>
                <a:latin typeface="Times New Roman"/>
                <a:ea typeface="Times New Roman"/>
                <a:cs typeface="Times New Roman"/>
                <a:sym typeface="Times New Roman"/>
              </a:rPr>
              <a:t>This is like the triple bottom line (or the 3 pillars of sustainability) I  presented in another video (I put the link in the description below). Essentially, sustainability  is about meeting human needs within ecological  constraints, and the economy is a strategy  to make money while achieving sustainability. </a:t>
            </a:r>
            <a:endParaRPr sz="2000">
              <a:solidFill>
                <a:schemeClr val="dk1"/>
              </a:solidFill>
              <a:latin typeface="Times New Roman"/>
              <a:ea typeface="Times New Roman"/>
              <a:cs typeface="Times New Roman"/>
              <a:sym typeface="Times New Roman"/>
            </a:endParaRPr>
          </a:p>
          <a:p>
            <a:pPr indent="0" lvl="0" marL="139700" marR="152400" rtl="0" algn="l">
              <a:lnSpc>
                <a:spcPct val="95000"/>
              </a:lnSpc>
              <a:spcBef>
                <a:spcPts val="0"/>
              </a:spcBef>
              <a:spcAft>
                <a:spcPts val="0"/>
              </a:spcAft>
              <a:buClr>
                <a:schemeClr val="dk1"/>
              </a:buClr>
              <a:buSzPts val="1018"/>
              <a:buFont typeface="Arial"/>
              <a:buNone/>
            </a:pPr>
            <a:r>
              <a:rPr lang="ja" sz="2000">
                <a:solidFill>
                  <a:schemeClr val="dk1"/>
                </a:solidFill>
                <a:latin typeface="Times New Roman"/>
                <a:ea typeface="Times New Roman"/>
                <a:cs typeface="Times New Roman"/>
                <a:sym typeface="Times New Roman"/>
              </a:rPr>
              <a:t>There are 4 goals about the environment: life  below water, climate action, life on land and life below water. 8 goals are about society: No  Poverty, Zero Hunger, Good Health and Well-being, Quality Education, Gender Equality, Affordable  and Clean Energy, sustainable cities &amp; communities and peace, justice and strong institutions. And  these 4 goals are about the economy: Decent Work and Economic Growth, Industry, Innovation,  and Infrastructure, Reduced Inequalities, Responsible Consumption and Production. They  called this representation the SDG wedding cake. In other words, we can’t achieve “decent economic  growth” or even food security without first taking care of our oceans as was demonstrated in  Newfoundland during the collapse of the Atlantic cod fishery in the 1990s. And, to use the more  recent example of the coronavirus crisis, we can’t have everybody in “good health” and achieve “no  poverty” without taking care first of our land, forests and our greenhouse gas emissions. My video  on coronavirus explains this in more details.</a:t>
            </a:r>
            <a:endParaRPr sz="2000">
              <a:solidFill>
                <a:schemeClr val="dk1"/>
              </a:solidFill>
              <a:latin typeface="Times New Roman"/>
              <a:ea typeface="Times New Roman"/>
              <a:cs typeface="Times New Roman"/>
              <a:sym typeface="Times New Roman"/>
            </a:endParaRPr>
          </a:p>
          <a:p>
            <a:pPr indent="0" lvl="0" marL="139700" marR="152400" rtl="0" algn="l">
              <a:lnSpc>
                <a:spcPct val="95000"/>
              </a:lnSpc>
              <a:spcBef>
                <a:spcPts val="0"/>
              </a:spcBef>
              <a:spcAft>
                <a:spcPts val="0"/>
              </a:spcAft>
              <a:buClr>
                <a:schemeClr val="dk1"/>
              </a:buClr>
              <a:buSzPts val="1018"/>
              <a:buFont typeface="Arial"/>
              <a:buNone/>
            </a:pPr>
            <a:r>
              <a:rPr lang="ja" sz="2000">
                <a:solidFill>
                  <a:schemeClr val="dk1"/>
                </a:solidFill>
                <a:latin typeface="Times New Roman"/>
                <a:ea typeface="Times New Roman"/>
                <a:cs typeface="Times New Roman"/>
                <a:sym typeface="Times New Roman"/>
              </a:rPr>
              <a:t> With the 17 goals, come targets and indicators.  I am not going to bore you with all the 169 targets and 232 indicators but if we look at the  “affordable and clean energy” goal as an example, it has 5 associated targets which read like this:  By 2030, ensure universal access to affordable, reliable and modern energy services; By 2030,  increase substantially the share of renewable energy in the global energy mix; By 2030,  double the global rate of improvement in energy efficiency, etc. </a:t>
            </a:r>
            <a:endParaRPr sz="2000">
              <a:solidFill>
                <a:schemeClr val="dk1"/>
              </a:solidFill>
              <a:latin typeface="Times New Roman"/>
              <a:ea typeface="Times New Roman"/>
              <a:cs typeface="Times New Roman"/>
              <a:sym typeface="Times New Roman"/>
            </a:endParaRPr>
          </a:p>
          <a:p>
            <a:pPr indent="0" lvl="0" marL="0" rtl="0" algn="l">
              <a:lnSpc>
                <a:spcPct val="95000"/>
              </a:lnSpc>
              <a:spcBef>
                <a:spcPts val="0"/>
              </a:spcBef>
              <a:spcAft>
                <a:spcPts val="1800"/>
              </a:spcAft>
              <a:buSzPts val="1018"/>
              <a:buNone/>
            </a:pPr>
            <a:r>
              <a:t/>
            </a:r>
            <a:endParaRPr sz="2590"/>
          </a:p>
        </p:txBody>
      </p:sp>
      <p:sp>
        <p:nvSpPr>
          <p:cNvPr id="180" name="Google Shape;180;p23"/>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4"/>
          <p:cNvSpPr txBox="1"/>
          <p:nvPr/>
        </p:nvSpPr>
        <p:spPr>
          <a:xfrm>
            <a:off x="856350" y="493475"/>
            <a:ext cx="5847300" cy="1169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3200" u="sng">
                <a:latin typeface="Impact"/>
                <a:ea typeface="Impact"/>
                <a:cs typeface="Impact"/>
                <a:sym typeface="Impact"/>
              </a:rPr>
              <a:t>Additional Exercise</a:t>
            </a:r>
            <a:endParaRPr b="1" sz="3200" u="sng">
              <a:latin typeface="Impact"/>
              <a:ea typeface="Impact"/>
              <a:cs typeface="Impact"/>
              <a:sym typeface="Impact"/>
            </a:endParaRPr>
          </a:p>
          <a:p>
            <a:pPr indent="0" lvl="0" marL="0" rtl="0" algn="ctr">
              <a:spcBef>
                <a:spcPts val="0"/>
              </a:spcBef>
              <a:spcAft>
                <a:spcPts val="0"/>
              </a:spcAft>
              <a:buNone/>
            </a:pPr>
            <a:r>
              <a:rPr b="1" lang="ja" sz="3200" u="sng">
                <a:latin typeface="Impact"/>
                <a:ea typeface="Impact"/>
                <a:cs typeface="Impact"/>
                <a:sym typeface="Impact"/>
              </a:rPr>
              <a:t>(Reading worksheet) (Answer)</a:t>
            </a:r>
            <a:endParaRPr b="1" sz="3200" u="sng">
              <a:latin typeface="Impact"/>
              <a:ea typeface="Impact"/>
              <a:cs typeface="Impact"/>
              <a:sym typeface="Impact"/>
            </a:endParaRPr>
          </a:p>
        </p:txBody>
      </p:sp>
      <p:sp>
        <p:nvSpPr>
          <p:cNvPr id="186" name="Google Shape;186;p24"/>
          <p:cNvSpPr txBox="1"/>
          <p:nvPr/>
        </p:nvSpPr>
        <p:spPr>
          <a:xfrm>
            <a:off x="669450" y="2358238"/>
            <a:ext cx="62211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500" u="sng">
                <a:latin typeface="Times New Roman"/>
                <a:ea typeface="Times New Roman"/>
                <a:cs typeface="Times New Roman"/>
                <a:sym typeface="Times New Roman"/>
              </a:rPr>
              <a:t>Read the statement. Write T (true) or F (false).</a:t>
            </a:r>
            <a:endParaRPr sz="2500" u="sng">
              <a:latin typeface="Times New Roman"/>
              <a:ea typeface="Times New Roman"/>
              <a:cs typeface="Times New Roman"/>
              <a:sym typeface="Times New Roman"/>
            </a:endParaRPr>
          </a:p>
        </p:txBody>
      </p:sp>
      <p:sp>
        <p:nvSpPr>
          <p:cNvPr id="187" name="Google Shape;187;p24"/>
          <p:cNvSpPr txBox="1"/>
          <p:nvPr/>
        </p:nvSpPr>
        <p:spPr>
          <a:xfrm>
            <a:off x="856350" y="8485875"/>
            <a:ext cx="6221100" cy="1462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200">
                <a:solidFill>
                  <a:schemeClr val="dk1"/>
                </a:solidFill>
                <a:latin typeface="Times New Roman"/>
                <a:ea typeface="Times New Roman"/>
                <a:cs typeface="Times New Roman"/>
                <a:sym typeface="Times New Roman"/>
              </a:rPr>
              <a:t>4 You don't need to understand what you are responsible for in order to achieve your goals, as long as you understand the current situation.    </a:t>
            </a:r>
            <a:r>
              <a:rPr lang="ja" sz="1700">
                <a:solidFill>
                  <a:schemeClr val="dk1"/>
                </a:solidFill>
                <a:latin typeface="Times New Roman"/>
                <a:ea typeface="Times New Roman"/>
                <a:cs typeface="Times New Roman"/>
                <a:sym typeface="Times New Roman"/>
              </a:rPr>
              <a:t> </a:t>
            </a:r>
            <a:r>
              <a:rPr lang="ja" sz="1700">
                <a:solidFill>
                  <a:schemeClr val="dk1"/>
                </a:solidFill>
              </a:rPr>
              <a:t>        </a:t>
            </a:r>
            <a:endParaRPr sz="1700">
              <a:solidFill>
                <a:schemeClr val="dk1"/>
              </a:solidFill>
            </a:endParaRPr>
          </a:p>
          <a:p>
            <a:pPr indent="0" lvl="0" marL="0" rtl="0" algn="l">
              <a:spcBef>
                <a:spcPts val="0"/>
              </a:spcBef>
              <a:spcAft>
                <a:spcPts val="0"/>
              </a:spcAft>
              <a:buNone/>
            </a:pPr>
            <a:r>
              <a:rPr lang="ja" sz="1700">
                <a:solidFill>
                  <a:schemeClr val="dk1"/>
                </a:solidFill>
              </a:rPr>
              <a:t>                                                                        </a:t>
            </a:r>
            <a:endParaRPr sz="1700">
              <a:solidFill>
                <a:schemeClr val="dk1"/>
              </a:solidFill>
            </a:endParaRPr>
          </a:p>
        </p:txBody>
      </p:sp>
      <p:sp>
        <p:nvSpPr>
          <p:cNvPr id="188" name="Google Shape;188;p24"/>
          <p:cNvSpPr txBox="1"/>
          <p:nvPr/>
        </p:nvSpPr>
        <p:spPr>
          <a:xfrm>
            <a:off x="886500" y="6395013"/>
            <a:ext cx="5787000" cy="1462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200">
                <a:latin typeface="Times New Roman"/>
                <a:ea typeface="Times New Roman"/>
                <a:cs typeface="Times New Roman"/>
                <a:sym typeface="Times New Roman"/>
              </a:rPr>
              <a:t>3  </a:t>
            </a:r>
            <a:r>
              <a:rPr lang="ja" sz="2200">
                <a:solidFill>
                  <a:schemeClr val="dk1"/>
                </a:solidFill>
                <a:latin typeface="Times New Roman"/>
                <a:ea typeface="Times New Roman"/>
                <a:cs typeface="Times New Roman"/>
                <a:sym typeface="Times New Roman"/>
              </a:rPr>
              <a:t>By anchoring the SDGs within your business, you will not only contribute to the critical change, but also stay on the cutting edge of your industry.</a:t>
            </a:r>
            <a:endParaRPr sz="2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ja" sz="1700">
                <a:solidFill>
                  <a:schemeClr val="dk1"/>
                </a:solidFill>
              </a:rPr>
              <a:t>                                                                      </a:t>
            </a:r>
            <a:endParaRPr sz="1700">
              <a:solidFill>
                <a:schemeClr val="dk1"/>
              </a:solidFill>
            </a:endParaRPr>
          </a:p>
        </p:txBody>
      </p:sp>
      <p:sp>
        <p:nvSpPr>
          <p:cNvPr id="189" name="Google Shape;189;p24"/>
          <p:cNvSpPr txBox="1"/>
          <p:nvPr/>
        </p:nvSpPr>
        <p:spPr>
          <a:xfrm>
            <a:off x="972000" y="3438188"/>
            <a:ext cx="56160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100">
                <a:latin typeface="Times New Roman"/>
                <a:ea typeface="Times New Roman"/>
                <a:cs typeface="Times New Roman"/>
                <a:sym typeface="Times New Roman"/>
              </a:rPr>
              <a:t>1 </a:t>
            </a:r>
            <a:r>
              <a:rPr lang="ja" sz="2100">
                <a:solidFill>
                  <a:schemeClr val="dk1"/>
                </a:solidFill>
                <a:latin typeface="Times New Roman"/>
                <a:ea typeface="Times New Roman"/>
                <a:cs typeface="Times New Roman"/>
                <a:sym typeface="Times New Roman"/>
              </a:rPr>
              <a:t>We all have a part to play in reaching the goals by 2030. </a:t>
            </a:r>
            <a:r>
              <a:rPr lang="ja" sz="2100">
                <a:solidFill>
                  <a:schemeClr val="dk1"/>
                </a:solidFill>
              </a:rPr>
              <a:t> </a:t>
            </a:r>
            <a:r>
              <a:rPr lang="ja" sz="1700">
                <a:solidFill>
                  <a:schemeClr val="dk1"/>
                </a:solidFill>
              </a:rPr>
              <a:t>                                      </a:t>
            </a:r>
            <a:r>
              <a:rPr lang="ja" sz="1700">
                <a:solidFill>
                  <a:schemeClr val="dk1"/>
                </a:solidFill>
              </a:rPr>
              <a:t>   </a:t>
            </a:r>
            <a:r>
              <a:rPr lang="ja" sz="1700">
                <a:solidFill>
                  <a:schemeClr val="dk1"/>
                </a:solidFill>
              </a:rPr>
              <a:t>              </a:t>
            </a:r>
            <a:endParaRPr sz="1700"/>
          </a:p>
        </p:txBody>
      </p:sp>
      <p:sp>
        <p:nvSpPr>
          <p:cNvPr id="190" name="Google Shape;190;p24"/>
          <p:cNvSpPr txBox="1"/>
          <p:nvPr/>
        </p:nvSpPr>
        <p:spPr>
          <a:xfrm>
            <a:off x="856350" y="4962600"/>
            <a:ext cx="6221100" cy="1154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900">
                <a:latin typeface="Times New Roman"/>
                <a:ea typeface="Times New Roman"/>
                <a:cs typeface="Times New Roman"/>
                <a:sym typeface="Times New Roman"/>
              </a:rPr>
              <a:t>2 </a:t>
            </a:r>
            <a:r>
              <a:rPr lang="ja" sz="2200">
                <a:solidFill>
                  <a:schemeClr val="dk1"/>
                </a:solidFill>
                <a:latin typeface="Times New Roman"/>
                <a:ea typeface="Times New Roman"/>
                <a:cs typeface="Times New Roman"/>
                <a:sym typeface="Times New Roman"/>
              </a:rPr>
              <a:t>The SDGs do not include economic sustainability.</a:t>
            </a:r>
            <a:r>
              <a:rPr lang="ja" sz="1800">
                <a:latin typeface="Times New Roman"/>
                <a:ea typeface="Times New Roman"/>
                <a:cs typeface="Times New Roman"/>
                <a:sym typeface="Times New Roman"/>
              </a:rPr>
              <a:t> </a:t>
            </a:r>
            <a:endParaRPr sz="1800">
              <a:latin typeface="Times New Roman"/>
              <a:ea typeface="Times New Roman"/>
              <a:cs typeface="Times New Roman"/>
              <a:sym typeface="Times New Roman"/>
            </a:endParaRPr>
          </a:p>
          <a:p>
            <a:pPr indent="0" lvl="0" marL="0" rtl="0" algn="l">
              <a:spcBef>
                <a:spcPts val="0"/>
              </a:spcBef>
              <a:spcAft>
                <a:spcPts val="0"/>
              </a:spcAft>
              <a:buNone/>
            </a:pPr>
            <a:r>
              <a:rPr lang="ja" sz="1700"/>
              <a:t>                                                                      </a:t>
            </a:r>
            <a:endParaRPr sz="1700"/>
          </a:p>
          <a:p>
            <a:pPr indent="0" lvl="0" marL="0" rtl="0" algn="l">
              <a:spcBef>
                <a:spcPts val="0"/>
              </a:spcBef>
              <a:spcAft>
                <a:spcPts val="0"/>
              </a:spcAft>
              <a:buNone/>
            </a:pPr>
            <a:r>
              <a:rPr lang="ja" sz="1700"/>
              <a:t>                                                                       </a:t>
            </a:r>
            <a:endParaRPr sz="1700"/>
          </a:p>
        </p:txBody>
      </p:sp>
      <p:cxnSp>
        <p:nvCxnSpPr>
          <p:cNvPr id="191" name="Google Shape;191;p24"/>
          <p:cNvCxnSpPr/>
          <p:nvPr/>
        </p:nvCxnSpPr>
        <p:spPr>
          <a:xfrm>
            <a:off x="5006625" y="4590625"/>
            <a:ext cx="930600" cy="0"/>
          </a:xfrm>
          <a:prstGeom prst="straightConnector1">
            <a:avLst/>
          </a:prstGeom>
          <a:noFill/>
          <a:ln cap="flat" cmpd="sng" w="9525">
            <a:solidFill>
              <a:schemeClr val="dk2"/>
            </a:solidFill>
            <a:prstDash val="solid"/>
            <a:round/>
            <a:headEnd len="med" w="med" type="none"/>
            <a:tailEnd len="med" w="med" type="none"/>
          </a:ln>
        </p:spPr>
      </p:cxnSp>
      <p:cxnSp>
        <p:nvCxnSpPr>
          <p:cNvPr id="192" name="Google Shape;192;p24"/>
          <p:cNvCxnSpPr/>
          <p:nvPr/>
        </p:nvCxnSpPr>
        <p:spPr>
          <a:xfrm flipH="1" rot="10800000">
            <a:off x="5016075" y="6228450"/>
            <a:ext cx="968700" cy="18900"/>
          </a:xfrm>
          <a:prstGeom prst="straightConnector1">
            <a:avLst/>
          </a:prstGeom>
          <a:noFill/>
          <a:ln cap="flat" cmpd="sng" w="9525">
            <a:solidFill>
              <a:schemeClr val="dk2"/>
            </a:solidFill>
            <a:prstDash val="solid"/>
            <a:round/>
            <a:headEnd len="med" w="med" type="none"/>
            <a:tailEnd len="med" w="med" type="none"/>
          </a:ln>
        </p:spPr>
      </p:cxnSp>
      <p:cxnSp>
        <p:nvCxnSpPr>
          <p:cNvPr id="193" name="Google Shape;193;p24"/>
          <p:cNvCxnSpPr/>
          <p:nvPr/>
        </p:nvCxnSpPr>
        <p:spPr>
          <a:xfrm flipH="1" rot="10800000">
            <a:off x="5124025" y="8098550"/>
            <a:ext cx="870300" cy="22200"/>
          </a:xfrm>
          <a:prstGeom prst="straightConnector1">
            <a:avLst/>
          </a:prstGeom>
          <a:noFill/>
          <a:ln cap="flat" cmpd="sng" w="9525">
            <a:solidFill>
              <a:schemeClr val="dk2"/>
            </a:solidFill>
            <a:prstDash val="solid"/>
            <a:round/>
            <a:headEnd len="med" w="med" type="none"/>
            <a:tailEnd len="med" w="med" type="none"/>
          </a:ln>
        </p:spPr>
      </p:cxnSp>
      <p:cxnSp>
        <p:nvCxnSpPr>
          <p:cNvPr id="194" name="Google Shape;194;p24"/>
          <p:cNvCxnSpPr/>
          <p:nvPr/>
        </p:nvCxnSpPr>
        <p:spPr>
          <a:xfrm flipH="1" rot="10800000">
            <a:off x="5035125" y="10296025"/>
            <a:ext cx="930600" cy="18900"/>
          </a:xfrm>
          <a:prstGeom prst="straightConnector1">
            <a:avLst/>
          </a:prstGeom>
          <a:noFill/>
          <a:ln cap="flat" cmpd="sng" w="9525">
            <a:solidFill>
              <a:schemeClr val="dk2"/>
            </a:solidFill>
            <a:prstDash val="solid"/>
            <a:round/>
            <a:headEnd len="med" w="med" type="none"/>
            <a:tailEnd len="med" w="med" type="none"/>
          </a:ln>
        </p:spPr>
      </p:cxnSp>
      <p:pic>
        <p:nvPicPr>
          <p:cNvPr id="195" name="Google Shape;195;p24"/>
          <p:cNvPicPr preferRelativeResize="0"/>
          <p:nvPr/>
        </p:nvPicPr>
        <p:blipFill>
          <a:blip r:embed="rId3">
            <a:alphaModFix/>
          </a:blip>
          <a:stretch>
            <a:fillRect/>
          </a:stretch>
        </p:blipFill>
        <p:spPr>
          <a:xfrm>
            <a:off x="5965725" y="1469612"/>
            <a:ext cx="489601" cy="489601"/>
          </a:xfrm>
          <a:prstGeom prst="rect">
            <a:avLst/>
          </a:prstGeom>
          <a:noFill/>
          <a:ln>
            <a:noFill/>
          </a:ln>
        </p:spPr>
      </p:pic>
      <p:sp>
        <p:nvSpPr>
          <p:cNvPr id="196" name="Google Shape;196;p24"/>
          <p:cNvSpPr txBox="1"/>
          <p:nvPr/>
        </p:nvSpPr>
        <p:spPr>
          <a:xfrm>
            <a:off x="669450" y="1577525"/>
            <a:ext cx="34188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ja" sz="1600">
                <a:solidFill>
                  <a:schemeClr val="dk1"/>
                </a:solidFill>
              </a:rPr>
              <a:t>Name: _________________________</a:t>
            </a:r>
            <a:endParaRPr/>
          </a:p>
        </p:txBody>
      </p:sp>
      <p:sp>
        <p:nvSpPr>
          <p:cNvPr id="197" name="Google Shape;197;p24"/>
          <p:cNvSpPr txBox="1"/>
          <p:nvPr/>
        </p:nvSpPr>
        <p:spPr>
          <a:xfrm>
            <a:off x="6479275" y="1483550"/>
            <a:ext cx="1350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1800" u="sng">
                <a:latin typeface="Impact"/>
                <a:ea typeface="Impact"/>
                <a:cs typeface="Impact"/>
                <a:sym typeface="Impact"/>
              </a:rPr>
              <a:t>15 min</a:t>
            </a:r>
            <a:endParaRPr sz="1900" u="sng">
              <a:latin typeface="Impact"/>
              <a:ea typeface="Impact"/>
              <a:cs typeface="Impact"/>
              <a:sym typeface="Impact"/>
            </a:endParaRPr>
          </a:p>
        </p:txBody>
      </p:sp>
      <p:sp>
        <p:nvSpPr>
          <p:cNvPr id="198" name="Google Shape;198;p24"/>
          <p:cNvSpPr txBox="1"/>
          <p:nvPr/>
        </p:nvSpPr>
        <p:spPr>
          <a:xfrm>
            <a:off x="5290525" y="4086038"/>
            <a:ext cx="930600" cy="723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3500">
                <a:solidFill>
                  <a:srgbClr val="FF0000"/>
                </a:solidFill>
              </a:rPr>
              <a:t>T</a:t>
            </a:r>
            <a:endParaRPr sz="3500">
              <a:solidFill>
                <a:srgbClr val="FF0000"/>
              </a:solidFill>
            </a:endParaRPr>
          </a:p>
        </p:txBody>
      </p:sp>
      <p:sp>
        <p:nvSpPr>
          <p:cNvPr id="199" name="Google Shape;199;p24"/>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
        <p:nvSpPr>
          <p:cNvPr id="200" name="Google Shape;200;p24"/>
          <p:cNvSpPr txBox="1"/>
          <p:nvPr/>
        </p:nvSpPr>
        <p:spPr>
          <a:xfrm>
            <a:off x="5290525" y="5671725"/>
            <a:ext cx="647400" cy="723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3500">
                <a:solidFill>
                  <a:srgbClr val="FF0000"/>
                </a:solidFill>
              </a:rPr>
              <a:t>F</a:t>
            </a:r>
            <a:endParaRPr sz="3500">
              <a:solidFill>
                <a:srgbClr val="FF0000"/>
              </a:solidFill>
            </a:endParaRPr>
          </a:p>
        </p:txBody>
      </p:sp>
      <p:sp>
        <p:nvSpPr>
          <p:cNvPr id="201" name="Google Shape;201;p24"/>
          <p:cNvSpPr txBox="1"/>
          <p:nvPr/>
        </p:nvSpPr>
        <p:spPr>
          <a:xfrm>
            <a:off x="5226175" y="7476125"/>
            <a:ext cx="776100" cy="723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3500">
                <a:solidFill>
                  <a:srgbClr val="FF0000"/>
                </a:solidFill>
              </a:rPr>
              <a:t>T</a:t>
            </a:r>
            <a:endParaRPr sz="3500">
              <a:solidFill>
                <a:srgbClr val="FF0000"/>
              </a:solidFill>
            </a:endParaRPr>
          </a:p>
        </p:txBody>
      </p:sp>
      <p:sp>
        <p:nvSpPr>
          <p:cNvPr id="202" name="Google Shape;202;p24"/>
          <p:cNvSpPr txBox="1"/>
          <p:nvPr/>
        </p:nvSpPr>
        <p:spPr>
          <a:xfrm>
            <a:off x="5271475" y="9724225"/>
            <a:ext cx="968700" cy="723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3500">
                <a:solidFill>
                  <a:srgbClr val="FF0000"/>
                </a:solidFill>
              </a:rPr>
              <a:t>F</a:t>
            </a:r>
            <a:endParaRPr sz="350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5"/>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
        <p:nvSpPr>
          <p:cNvPr id="208" name="Google Shape;208;p25"/>
          <p:cNvSpPr txBox="1"/>
          <p:nvPr/>
        </p:nvSpPr>
        <p:spPr>
          <a:xfrm>
            <a:off x="1612025" y="542825"/>
            <a:ext cx="3618900" cy="785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3900" u="sng">
                <a:latin typeface="Impact"/>
                <a:ea typeface="Impact"/>
                <a:cs typeface="Impact"/>
                <a:sym typeface="Impact"/>
              </a:rPr>
              <a:t>References</a:t>
            </a:r>
            <a:endParaRPr b="1" sz="3900" u="sng">
              <a:latin typeface="Impact"/>
              <a:ea typeface="Impact"/>
              <a:cs typeface="Impact"/>
              <a:sym typeface="Impact"/>
            </a:endParaRPr>
          </a:p>
        </p:txBody>
      </p:sp>
      <p:sp>
        <p:nvSpPr>
          <p:cNvPr id="209" name="Google Shape;209;p25"/>
          <p:cNvSpPr txBox="1"/>
          <p:nvPr/>
        </p:nvSpPr>
        <p:spPr>
          <a:xfrm>
            <a:off x="776925" y="1646350"/>
            <a:ext cx="6085800" cy="9795000"/>
          </a:xfrm>
          <a:prstGeom prst="rect">
            <a:avLst/>
          </a:prstGeom>
          <a:noFill/>
          <a:ln>
            <a:noFill/>
          </a:ln>
        </p:spPr>
        <p:txBody>
          <a:bodyPr anchorCtr="0" anchor="t" bIns="91425" lIns="91425" spcFirstLastPara="1" rIns="91425" wrap="square" tIns="91425">
            <a:spAutoFit/>
          </a:bodyPr>
          <a:lstStyle/>
          <a:p>
            <a:pPr indent="0" lvl="0" marL="355600" rtl="0" algn="l">
              <a:lnSpc>
                <a:spcPct val="115000"/>
              </a:lnSpc>
              <a:spcBef>
                <a:spcPts val="1200"/>
              </a:spcBef>
              <a:spcAft>
                <a:spcPts val="0"/>
              </a:spcAft>
              <a:buClr>
                <a:schemeClr val="dk1"/>
              </a:buClr>
              <a:buSzPts val="1100"/>
              <a:buFont typeface="Arial"/>
              <a:buNone/>
            </a:pPr>
            <a:r>
              <a:t/>
            </a:r>
            <a:endParaRPr b="1" sz="1900" u="sng">
              <a:solidFill>
                <a:schemeClr val="dk1"/>
              </a:solidFill>
            </a:endParaRPr>
          </a:p>
          <a:p>
            <a:pPr indent="0" lvl="0" marL="355600" rtl="0" algn="l">
              <a:lnSpc>
                <a:spcPct val="115000"/>
              </a:lnSpc>
              <a:spcBef>
                <a:spcPts val="1200"/>
              </a:spcBef>
              <a:spcAft>
                <a:spcPts val="0"/>
              </a:spcAft>
              <a:buClr>
                <a:schemeClr val="dk1"/>
              </a:buClr>
              <a:buSzPts val="1100"/>
              <a:buFont typeface="Arial"/>
              <a:buNone/>
            </a:pPr>
            <a:r>
              <a:rPr b="1" lang="ja" sz="1900" u="sng">
                <a:solidFill>
                  <a:schemeClr val="dk1"/>
                </a:solidFill>
              </a:rPr>
              <a:t>Reading material</a:t>
            </a:r>
            <a:endParaRPr b="1" sz="1900" u="sng">
              <a:solidFill>
                <a:schemeClr val="dk1"/>
              </a:solidFill>
            </a:endParaRPr>
          </a:p>
          <a:p>
            <a:pPr indent="0" lvl="0" marL="355600" rtl="0" algn="l">
              <a:lnSpc>
                <a:spcPct val="115000"/>
              </a:lnSpc>
              <a:spcBef>
                <a:spcPts val="1200"/>
              </a:spcBef>
              <a:spcAft>
                <a:spcPts val="0"/>
              </a:spcAft>
              <a:buClr>
                <a:schemeClr val="dk1"/>
              </a:buClr>
              <a:buSzPts val="1100"/>
              <a:buFont typeface="Arial"/>
              <a:buNone/>
            </a:pPr>
            <a:r>
              <a:rPr i="1" lang="ja" sz="2100">
                <a:solidFill>
                  <a:schemeClr val="dk1"/>
                </a:solidFill>
                <a:latin typeface="Times New Roman"/>
                <a:ea typeface="Times New Roman"/>
                <a:cs typeface="Times New Roman"/>
                <a:sym typeface="Times New Roman"/>
              </a:rPr>
              <a:t>A beginners guide to the sdgs</a:t>
            </a:r>
            <a:r>
              <a:rPr lang="ja" sz="2100">
                <a:solidFill>
                  <a:schemeClr val="dk1"/>
                </a:solidFill>
                <a:latin typeface="Times New Roman"/>
                <a:ea typeface="Times New Roman"/>
                <a:cs typeface="Times New Roman"/>
                <a:sym typeface="Times New Roman"/>
              </a:rPr>
              <a:t>. A Beginners Guide To The SDGs. (n.d.). Retrieved October 22, 2021, from </a:t>
            </a:r>
            <a:r>
              <a:rPr lang="ja" sz="1900" u="sng">
                <a:solidFill>
                  <a:schemeClr val="hlink"/>
                </a:solidFill>
                <a:hlinkClick r:id="rId3"/>
              </a:rPr>
              <a:t>https://content.worldfavor.com/en/a-beginners-guide-to-the-sdgs</a:t>
            </a:r>
            <a:r>
              <a:rPr lang="ja" sz="1900">
                <a:solidFill>
                  <a:schemeClr val="dk1"/>
                </a:solidFill>
              </a:rPr>
              <a:t>.  </a:t>
            </a:r>
            <a:endParaRPr sz="1900">
              <a:solidFill>
                <a:schemeClr val="dk1"/>
              </a:solidFill>
            </a:endParaRPr>
          </a:p>
          <a:p>
            <a:pPr indent="0" lvl="0" marL="355600" rtl="0" algn="l">
              <a:lnSpc>
                <a:spcPct val="115000"/>
              </a:lnSpc>
              <a:spcBef>
                <a:spcPts val="1200"/>
              </a:spcBef>
              <a:spcAft>
                <a:spcPts val="0"/>
              </a:spcAft>
              <a:buClr>
                <a:schemeClr val="dk1"/>
              </a:buClr>
              <a:buSzPts val="1100"/>
              <a:buFont typeface="Arial"/>
              <a:buNone/>
            </a:pPr>
            <a:r>
              <a:t/>
            </a:r>
            <a:endParaRPr sz="1900" u="sng">
              <a:solidFill>
                <a:schemeClr val="dk1"/>
              </a:solidFill>
            </a:endParaRPr>
          </a:p>
          <a:p>
            <a:pPr indent="0" lvl="0" marL="355600" rtl="0" algn="l">
              <a:lnSpc>
                <a:spcPct val="115000"/>
              </a:lnSpc>
              <a:spcBef>
                <a:spcPts val="1200"/>
              </a:spcBef>
              <a:spcAft>
                <a:spcPts val="0"/>
              </a:spcAft>
              <a:buClr>
                <a:schemeClr val="dk1"/>
              </a:buClr>
              <a:buSzPts val="1100"/>
              <a:buFont typeface="Arial"/>
              <a:buNone/>
            </a:pPr>
            <a:r>
              <a:rPr b="1" lang="ja" sz="1900" u="sng">
                <a:solidFill>
                  <a:schemeClr val="dk1"/>
                </a:solidFill>
              </a:rPr>
              <a:t>Listening materials</a:t>
            </a:r>
            <a:endParaRPr b="1" sz="1900" u="sng">
              <a:solidFill>
                <a:schemeClr val="dk1"/>
              </a:solidFill>
            </a:endParaRPr>
          </a:p>
          <a:p>
            <a:pPr indent="0" lvl="0" marL="457200" rtl="0" algn="l">
              <a:lnSpc>
                <a:spcPct val="115000"/>
              </a:lnSpc>
              <a:spcBef>
                <a:spcPts val="1200"/>
              </a:spcBef>
              <a:spcAft>
                <a:spcPts val="0"/>
              </a:spcAft>
              <a:buClr>
                <a:schemeClr val="dk1"/>
              </a:buClr>
              <a:buSzPts val="1100"/>
              <a:buFont typeface="Arial"/>
              <a:buNone/>
            </a:pPr>
            <a:r>
              <a:rPr i="1" lang="ja" sz="2100">
                <a:solidFill>
                  <a:schemeClr val="dk1"/>
                </a:solidFill>
                <a:latin typeface="Times New Roman"/>
                <a:ea typeface="Times New Roman"/>
                <a:cs typeface="Times New Roman"/>
                <a:sym typeface="Times New Roman"/>
              </a:rPr>
              <a:t>Sustainability Illustrated</a:t>
            </a:r>
            <a:r>
              <a:rPr lang="ja" sz="2100">
                <a:solidFill>
                  <a:schemeClr val="dk1"/>
                </a:solidFill>
                <a:latin typeface="Times New Roman"/>
                <a:ea typeface="Times New Roman"/>
                <a:cs typeface="Times New Roman"/>
                <a:sym typeface="Times New Roman"/>
              </a:rPr>
              <a:t>. </a:t>
            </a:r>
            <a:r>
              <a:rPr i="1" lang="ja" sz="2100">
                <a:solidFill>
                  <a:schemeClr val="dk1"/>
                </a:solidFill>
                <a:latin typeface="Times New Roman"/>
                <a:ea typeface="Times New Roman"/>
                <a:cs typeface="Times New Roman"/>
                <a:sym typeface="Times New Roman"/>
              </a:rPr>
              <a:t>Sustainable Development Goals explained with 3 useful tips</a:t>
            </a:r>
            <a:r>
              <a:rPr lang="ja" sz="2100">
                <a:solidFill>
                  <a:schemeClr val="dk1"/>
                </a:solidFill>
                <a:latin typeface="Times New Roman"/>
                <a:ea typeface="Times New Roman"/>
                <a:cs typeface="Times New Roman"/>
                <a:sym typeface="Times New Roman"/>
              </a:rPr>
              <a:t>. 2021, March 26. Retrieved October 22, 2021 from</a:t>
            </a:r>
            <a:endParaRPr sz="2100">
              <a:solidFill>
                <a:schemeClr val="dk1"/>
              </a:solidFill>
              <a:latin typeface="Times New Roman"/>
              <a:ea typeface="Times New Roman"/>
              <a:cs typeface="Times New Roman"/>
              <a:sym typeface="Times New Roman"/>
            </a:endParaRPr>
          </a:p>
          <a:p>
            <a:pPr indent="0" lvl="0" marL="457200" rtl="0" algn="l">
              <a:lnSpc>
                <a:spcPct val="115000"/>
              </a:lnSpc>
              <a:spcBef>
                <a:spcPts val="0"/>
              </a:spcBef>
              <a:spcAft>
                <a:spcPts val="0"/>
              </a:spcAft>
              <a:buClr>
                <a:schemeClr val="dk1"/>
              </a:buClr>
              <a:buSzPts val="1100"/>
              <a:buFont typeface="Arial"/>
              <a:buNone/>
            </a:pPr>
            <a:r>
              <a:rPr lang="ja" sz="1800" u="sng">
                <a:solidFill>
                  <a:schemeClr val="accent5"/>
                </a:solidFill>
                <a:hlinkClick r:id="rId4">
                  <a:extLst>
                    <a:ext uri="{A12FA001-AC4F-418D-AE19-62706E023703}">
                      <ahyp:hlinkClr val="tx"/>
                    </a:ext>
                  </a:extLst>
                </a:hlinkClick>
              </a:rPr>
              <a:t>https://sustainabilityillustrated.com/en/portfolio/3-interesting-ways-to-use-the-sustainable-development-goals/</a:t>
            </a:r>
            <a:endParaRPr sz="1800">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sz="1800">
              <a:solidFill>
                <a:schemeClr val="dk1"/>
              </a:solidFill>
            </a:endParaRPr>
          </a:p>
          <a:p>
            <a:pPr indent="0" lvl="0" marL="457200" rtl="0" algn="l">
              <a:spcBef>
                <a:spcPts val="0"/>
              </a:spcBef>
              <a:spcAft>
                <a:spcPts val="0"/>
              </a:spcAft>
              <a:buClr>
                <a:schemeClr val="dk1"/>
              </a:buClr>
              <a:buSzPts val="1100"/>
              <a:buFont typeface="Arial"/>
              <a:buNone/>
            </a:pPr>
            <a:r>
              <a:rPr i="1" lang="ja" sz="2100">
                <a:solidFill>
                  <a:schemeClr val="dk1"/>
                </a:solidFill>
                <a:latin typeface="Times New Roman"/>
                <a:ea typeface="Times New Roman"/>
                <a:cs typeface="Times New Roman"/>
                <a:sym typeface="Times New Roman"/>
              </a:rPr>
              <a:t>United Nations. Do you know all 17 SDGs? </a:t>
            </a:r>
            <a:r>
              <a:rPr lang="ja" sz="2100">
                <a:solidFill>
                  <a:schemeClr val="dk1"/>
                </a:solidFill>
                <a:latin typeface="Times New Roman"/>
                <a:ea typeface="Times New Roman"/>
                <a:cs typeface="Times New Roman"/>
                <a:sym typeface="Times New Roman"/>
              </a:rPr>
              <a:t>2018, April 20. Retrieved October 22, 2021 from</a:t>
            </a:r>
            <a:endParaRPr sz="2100">
              <a:solidFill>
                <a:schemeClr val="dk1"/>
              </a:solidFill>
              <a:latin typeface="Times New Roman"/>
              <a:ea typeface="Times New Roman"/>
              <a:cs typeface="Times New Roman"/>
              <a:sym typeface="Times New Roman"/>
            </a:endParaRPr>
          </a:p>
          <a:p>
            <a:pPr indent="0" lvl="0" marL="457200" rtl="0" algn="l">
              <a:spcBef>
                <a:spcPts val="0"/>
              </a:spcBef>
              <a:spcAft>
                <a:spcPts val="0"/>
              </a:spcAft>
              <a:buClr>
                <a:schemeClr val="dk1"/>
              </a:buClr>
              <a:buSzPts val="1100"/>
              <a:buFont typeface="Arial"/>
              <a:buNone/>
            </a:pPr>
            <a:r>
              <a:rPr lang="ja" sz="1800" u="sng">
                <a:solidFill>
                  <a:schemeClr val="accent5"/>
                </a:solidFill>
                <a:hlinkClick r:id="rId5">
                  <a:extLst>
                    <a:ext uri="{A12FA001-AC4F-418D-AE19-62706E023703}">
                      <ahyp:hlinkClr val="tx"/>
                    </a:ext>
                  </a:extLst>
                </a:hlinkClick>
              </a:rPr>
              <a:t>https://www.youtube.com/watch?v=0XTBYMfZyrM</a:t>
            </a:r>
            <a:endParaRPr sz="1800">
              <a:solidFill>
                <a:schemeClr val="dk1"/>
              </a:solidFill>
            </a:endParaRPr>
          </a:p>
          <a:p>
            <a:pPr indent="0" lvl="0" marL="914400" rtl="0" algn="l">
              <a:spcBef>
                <a:spcPts val="0"/>
              </a:spcBef>
              <a:spcAft>
                <a:spcPts val="0"/>
              </a:spcAft>
              <a:buClr>
                <a:schemeClr val="dk1"/>
              </a:buClr>
              <a:buSzPts val="1100"/>
              <a:buFont typeface="Arial"/>
              <a:buNone/>
            </a:pPr>
            <a:r>
              <a:t/>
            </a:r>
            <a:endParaRPr sz="1800">
              <a:solidFill>
                <a:schemeClr val="dk1"/>
              </a:solidFill>
            </a:endParaRPr>
          </a:p>
          <a:p>
            <a:pPr indent="0" lvl="0" marL="457200" rtl="0" algn="l">
              <a:spcBef>
                <a:spcPts val="0"/>
              </a:spcBef>
              <a:spcAft>
                <a:spcPts val="0"/>
              </a:spcAft>
              <a:buClr>
                <a:schemeClr val="dk1"/>
              </a:buClr>
              <a:buSzPts val="1100"/>
              <a:buFont typeface="Arial"/>
              <a:buNone/>
            </a:pPr>
            <a:r>
              <a:t/>
            </a:r>
            <a:endParaRPr sz="1800">
              <a:solidFill>
                <a:schemeClr val="dk1"/>
              </a:solidFill>
            </a:endParaRPr>
          </a:p>
          <a:p>
            <a:pPr indent="0" lvl="0" marL="355600" rtl="0" algn="l">
              <a:lnSpc>
                <a:spcPct val="115000"/>
              </a:lnSpc>
              <a:spcBef>
                <a:spcPts val="1200"/>
              </a:spcBef>
              <a:spcAft>
                <a:spcPts val="0"/>
              </a:spcAft>
              <a:buClr>
                <a:schemeClr val="dk1"/>
              </a:buClr>
              <a:buSzPts val="1100"/>
              <a:buFont typeface="Arial"/>
              <a:buNone/>
            </a:pPr>
            <a:r>
              <a:t/>
            </a:r>
            <a:endParaRPr sz="1900">
              <a:solidFill>
                <a:schemeClr val="dk1"/>
              </a:solidFill>
            </a:endParaRPr>
          </a:p>
          <a:p>
            <a:pPr indent="0" lvl="0" marL="355600" rtl="0" algn="l">
              <a:lnSpc>
                <a:spcPct val="115000"/>
              </a:lnSpc>
              <a:spcBef>
                <a:spcPts val="1200"/>
              </a:spcBef>
              <a:spcAft>
                <a:spcPts val="0"/>
              </a:spcAft>
              <a:buClr>
                <a:schemeClr val="dk1"/>
              </a:buClr>
              <a:buSzPts val="1100"/>
              <a:buFont typeface="Arial"/>
              <a:buNone/>
            </a:pPr>
            <a:r>
              <a:t/>
            </a:r>
            <a:endParaRPr sz="1900">
              <a:solidFill>
                <a:schemeClr val="dk1"/>
              </a:solidFill>
            </a:endParaRPr>
          </a:p>
          <a:p>
            <a:pPr indent="0" lvl="0" marL="355600" rtl="0" algn="l">
              <a:lnSpc>
                <a:spcPct val="115000"/>
              </a:lnSpc>
              <a:spcBef>
                <a:spcPts val="1200"/>
              </a:spcBef>
              <a:spcAft>
                <a:spcPts val="0"/>
              </a:spcAft>
              <a:buClr>
                <a:schemeClr val="dk1"/>
              </a:buClr>
              <a:buSzPts val="1100"/>
              <a:buFont typeface="Arial"/>
              <a:buNone/>
            </a:pPr>
            <a:r>
              <a:t/>
            </a:r>
            <a:endParaRPr sz="1900">
              <a:solidFill>
                <a:schemeClr val="dk1"/>
              </a:solidFill>
            </a:endParaRPr>
          </a:p>
          <a:p>
            <a:pPr indent="0" lvl="0" marL="0" rtl="0" algn="l">
              <a:spcBef>
                <a:spcPts val="120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1139263" y="358150"/>
            <a:ext cx="5281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3200" u="sng">
                <a:solidFill>
                  <a:schemeClr val="dk1"/>
                </a:solidFill>
                <a:latin typeface="Impact"/>
                <a:ea typeface="Impact"/>
                <a:cs typeface="Impact"/>
                <a:sym typeface="Impact"/>
              </a:rPr>
              <a:t>Listening materials</a:t>
            </a:r>
            <a:endParaRPr b="1" sz="3200" u="sng">
              <a:solidFill>
                <a:schemeClr val="dk1"/>
              </a:solidFill>
              <a:latin typeface="Impact"/>
              <a:ea typeface="Impact"/>
              <a:cs typeface="Impact"/>
              <a:sym typeface="Impact"/>
            </a:endParaRPr>
          </a:p>
        </p:txBody>
      </p:sp>
      <p:sp>
        <p:nvSpPr>
          <p:cNvPr id="62" name="Google Shape;62;p14"/>
          <p:cNvSpPr txBox="1"/>
          <p:nvPr/>
        </p:nvSpPr>
        <p:spPr>
          <a:xfrm>
            <a:off x="463500" y="1057900"/>
            <a:ext cx="5854800" cy="1723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1800" u="sng">
                <a:latin typeface="Times New Roman"/>
                <a:ea typeface="Times New Roman"/>
                <a:cs typeface="Times New Roman"/>
                <a:sym typeface="Times New Roman"/>
              </a:rPr>
              <a:t>Watch two videos and choose the SDGs Goal that match the symbols below</a:t>
            </a:r>
            <a:endParaRPr b="1" sz="1800" u="sng">
              <a:latin typeface="Times New Roman"/>
              <a:ea typeface="Times New Roman"/>
              <a:cs typeface="Times New Roman"/>
              <a:sym typeface="Times New Roman"/>
            </a:endParaRPr>
          </a:p>
          <a:p>
            <a:pPr indent="0" lvl="0" marL="0" rtl="0" algn="ctr">
              <a:spcBef>
                <a:spcPts val="0"/>
              </a:spcBef>
              <a:spcAft>
                <a:spcPts val="0"/>
              </a:spcAft>
              <a:buNone/>
            </a:pPr>
            <a:r>
              <a:rPr b="1" lang="ja" sz="1800" u="sng">
                <a:solidFill>
                  <a:schemeClr val="hlink"/>
                </a:solidFill>
                <a:latin typeface="Times New Roman"/>
                <a:ea typeface="Times New Roman"/>
                <a:cs typeface="Times New Roman"/>
                <a:sym typeface="Times New Roman"/>
                <a:hlinkClick r:id="rId3"/>
              </a:rPr>
              <a:t>Do you know all 17 SDGs?</a:t>
            </a:r>
            <a:endParaRPr b="1" sz="1800">
              <a:latin typeface="Times New Roman"/>
              <a:ea typeface="Times New Roman"/>
              <a:cs typeface="Times New Roman"/>
              <a:sym typeface="Times New Roman"/>
            </a:endParaRPr>
          </a:p>
          <a:p>
            <a:pPr indent="0" lvl="0" marL="0" rtl="0" algn="ctr">
              <a:spcBef>
                <a:spcPts val="0"/>
              </a:spcBef>
              <a:spcAft>
                <a:spcPts val="0"/>
              </a:spcAft>
              <a:buNone/>
            </a:pPr>
            <a:r>
              <a:rPr b="1" lang="ja" sz="1800" u="sng">
                <a:solidFill>
                  <a:schemeClr val="hlink"/>
                </a:solidFill>
                <a:latin typeface="Times New Roman"/>
                <a:ea typeface="Times New Roman"/>
                <a:cs typeface="Times New Roman"/>
                <a:sym typeface="Times New Roman"/>
                <a:hlinkClick r:id="rId4"/>
              </a:rPr>
              <a:t>https://youtu.be/qfOgdj4Okdw</a:t>
            </a:r>
            <a:r>
              <a:rPr b="1" lang="ja" sz="1800">
                <a:latin typeface="Times New Roman"/>
                <a:ea typeface="Times New Roman"/>
                <a:cs typeface="Times New Roman"/>
                <a:sym typeface="Times New Roman"/>
              </a:rPr>
              <a:t> (~3:40)</a:t>
            </a:r>
            <a:endParaRPr b="1" sz="1800">
              <a:latin typeface="Times New Roman"/>
              <a:ea typeface="Times New Roman"/>
              <a:cs typeface="Times New Roman"/>
              <a:sym typeface="Times New Roman"/>
            </a:endParaRPr>
          </a:p>
          <a:p>
            <a:pPr indent="0" lvl="0" marL="0" rtl="0" algn="ctr">
              <a:spcBef>
                <a:spcPts val="0"/>
              </a:spcBef>
              <a:spcAft>
                <a:spcPts val="0"/>
              </a:spcAft>
              <a:buNone/>
            </a:pPr>
            <a:r>
              <a:t/>
            </a:r>
            <a:endParaRPr b="1">
              <a:latin typeface="Times New Roman"/>
              <a:ea typeface="Times New Roman"/>
              <a:cs typeface="Times New Roman"/>
              <a:sym typeface="Times New Roman"/>
            </a:endParaRPr>
          </a:p>
          <a:p>
            <a:pPr indent="0" lvl="0" marL="0" rtl="0" algn="ctr">
              <a:spcBef>
                <a:spcPts val="0"/>
              </a:spcBef>
              <a:spcAft>
                <a:spcPts val="0"/>
              </a:spcAft>
              <a:buNone/>
            </a:pPr>
            <a:r>
              <a:t/>
            </a:r>
            <a:endParaRPr b="1">
              <a:latin typeface="Times New Roman"/>
              <a:ea typeface="Times New Roman"/>
              <a:cs typeface="Times New Roman"/>
              <a:sym typeface="Times New Roman"/>
            </a:endParaRPr>
          </a:p>
        </p:txBody>
      </p:sp>
      <p:grpSp>
        <p:nvGrpSpPr>
          <p:cNvPr id="63" name="Google Shape;63;p14"/>
          <p:cNvGrpSpPr/>
          <p:nvPr/>
        </p:nvGrpSpPr>
        <p:grpSpPr>
          <a:xfrm>
            <a:off x="510975" y="6330251"/>
            <a:ext cx="6538067" cy="4189654"/>
            <a:chOff x="464538" y="1735375"/>
            <a:chExt cx="6630900" cy="4948800"/>
          </a:xfrm>
        </p:grpSpPr>
        <p:grpSp>
          <p:nvGrpSpPr>
            <p:cNvPr id="64" name="Google Shape;64;p14"/>
            <p:cNvGrpSpPr/>
            <p:nvPr/>
          </p:nvGrpSpPr>
          <p:grpSpPr>
            <a:xfrm>
              <a:off x="739500" y="1814925"/>
              <a:ext cx="6081000" cy="4808875"/>
              <a:chOff x="739500" y="1814925"/>
              <a:chExt cx="6081000" cy="4808875"/>
            </a:xfrm>
          </p:grpSpPr>
          <p:sp>
            <p:nvSpPr>
              <p:cNvPr id="65" name="Google Shape;65;p14"/>
              <p:cNvSpPr txBox="1"/>
              <p:nvPr/>
            </p:nvSpPr>
            <p:spPr>
              <a:xfrm>
                <a:off x="739500" y="1814925"/>
                <a:ext cx="6081000" cy="472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a:latin typeface="Times New Roman"/>
                    <a:ea typeface="Times New Roman"/>
                    <a:cs typeface="Times New Roman"/>
                    <a:sym typeface="Times New Roman"/>
                  </a:rPr>
                  <a:t>The goals</a:t>
                </a:r>
                <a:endParaRPr b="1">
                  <a:latin typeface="Times New Roman"/>
                  <a:ea typeface="Times New Roman"/>
                  <a:cs typeface="Times New Roman"/>
                  <a:sym typeface="Times New Roman"/>
                </a:endParaRPr>
              </a:p>
            </p:txBody>
          </p:sp>
          <p:sp>
            <p:nvSpPr>
              <p:cNvPr id="66" name="Google Shape;66;p14"/>
              <p:cNvSpPr txBox="1"/>
              <p:nvPr/>
            </p:nvSpPr>
            <p:spPr>
              <a:xfrm>
                <a:off x="784950" y="2587600"/>
                <a:ext cx="1892400" cy="4036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a:latin typeface="Times New Roman"/>
                    <a:ea typeface="Times New Roman"/>
                    <a:cs typeface="Times New Roman"/>
                    <a:sym typeface="Times New Roman"/>
                  </a:rPr>
                  <a:t>Good Health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and Well Being</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Decent Work and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Economic Growth</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Sustainable Cites</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and Communities</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Industry, Innovation</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and Infrastructure</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Climate Action</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No Poverty</a:t>
                </a:r>
                <a:endParaRPr>
                  <a:latin typeface="Times New Roman"/>
                  <a:ea typeface="Times New Roman"/>
                  <a:cs typeface="Times New Roman"/>
                  <a:sym typeface="Times New Roman"/>
                </a:endParaRPr>
              </a:p>
            </p:txBody>
          </p:sp>
          <p:sp>
            <p:nvSpPr>
              <p:cNvPr id="67" name="Google Shape;67;p14"/>
              <p:cNvSpPr txBox="1"/>
              <p:nvPr/>
            </p:nvSpPr>
            <p:spPr>
              <a:xfrm>
                <a:off x="2833800" y="2587600"/>
                <a:ext cx="1892400" cy="3781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a:latin typeface="Times New Roman"/>
                    <a:ea typeface="Times New Roman"/>
                    <a:cs typeface="Times New Roman"/>
                    <a:sym typeface="Times New Roman"/>
                  </a:rPr>
                  <a:t>Clean Water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and Sanitation</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Affordable and</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Clean Energy</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Reduce</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Inequalities</a:t>
                </a:r>
                <a:endParaRPr>
                  <a:latin typeface="Times New Roman"/>
                  <a:ea typeface="Times New Roman"/>
                  <a:cs typeface="Times New Roman"/>
                  <a:sym typeface="Times New Roman"/>
                </a:endParaRPr>
              </a:p>
              <a:p>
                <a:pPr indent="0" lvl="0" marL="0" rtl="0" algn="l">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rPr lang="ja">
                    <a:solidFill>
                      <a:schemeClr val="dk1"/>
                    </a:solidFill>
                    <a:latin typeface="Times New Roman"/>
                    <a:ea typeface="Times New Roman"/>
                    <a:cs typeface="Times New Roman"/>
                    <a:sym typeface="Times New Roman"/>
                  </a:rPr>
                  <a:t>Life</a:t>
                </a:r>
                <a:endParaRPr>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rPr lang="ja">
                    <a:solidFill>
                      <a:schemeClr val="dk1"/>
                    </a:solidFill>
                    <a:latin typeface="Times New Roman"/>
                    <a:ea typeface="Times New Roman"/>
                    <a:cs typeface="Times New Roman"/>
                    <a:sym typeface="Times New Roman"/>
                  </a:rPr>
                  <a:t>Below Water</a:t>
                </a:r>
                <a:endParaRPr>
                  <a:solidFill>
                    <a:schemeClr val="dk1"/>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t/>
                </a:r>
                <a:endParaRPr>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Life on Land</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p:txBody>
          </p:sp>
          <p:sp>
            <p:nvSpPr>
              <p:cNvPr id="68" name="Google Shape;68;p14"/>
              <p:cNvSpPr txBox="1"/>
              <p:nvPr/>
            </p:nvSpPr>
            <p:spPr>
              <a:xfrm>
                <a:off x="4882650" y="2587600"/>
                <a:ext cx="1731600" cy="3781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a:latin typeface="Times New Roman"/>
                    <a:ea typeface="Times New Roman"/>
                    <a:cs typeface="Times New Roman"/>
                    <a:sym typeface="Times New Roman"/>
                  </a:rPr>
                  <a:t>Partnerships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For The Goals</a:t>
                </a:r>
                <a:endParaRPr>
                  <a:latin typeface="Times New Roman"/>
                  <a:ea typeface="Times New Roman"/>
                  <a:cs typeface="Times New Roman"/>
                  <a:sym typeface="Times New Roman"/>
                </a:endParaRPr>
              </a:p>
              <a:p>
                <a:pPr indent="0" lvl="0" marL="0" rtl="0" algn="l">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Peace, Justice</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and Strong Institution</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rPr lang="ja">
                    <a:solidFill>
                      <a:schemeClr val="dk1"/>
                    </a:solidFill>
                    <a:latin typeface="Times New Roman"/>
                    <a:ea typeface="Times New Roman"/>
                    <a:cs typeface="Times New Roman"/>
                    <a:sym typeface="Times New Roman"/>
                  </a:rPr>
                  <a:t>Responsible</a:t>
                </a:r>
                <a:endParaRPr>
                  <a:solidFill>
                    <a:schemeClr val="dk1"/>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rPr lang="ja">
                    <a:solidFill>
                      <a:schemeClr val="dk1"/>
                    </a:solidFill>
                    <a:latin typeface="Times New Roman"/>
                    <a:ea typeface="Times New Roman"/>
                    <a:cs typeface="Times New Roman"/>
                    <a:sym typeface="Times New Roman"/>
                  </a:rPr>
                  <a:t>Consumption</a:t>
                </a:r>
                <a:endParaRPr>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rPr lang="ja">
                    <a:solidFill>
                      <a:schemeClr val="dk1"/>
                    </a:solidFill>
                    <a:latin typeface="Times New Roman"/>
                    <a:ea typeface="Times New Roman"/>
                    <a:cs typeface="Times New Roman"/>
                    <a:sym typeface="Times New Roman"/>
                  </a:rPr>
                  <a:t>and Production</a:t>
                </a:r>
                <a:endParaRPr>
                  <a:solidFill>
                    <a:schemeClr val="dk1"/>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t/>
                </a:r>
                <a:endParaRPr>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Quality Education</a:t>
                </a:r>
                <a:endParaRPr>
                  <a:latin typeface="Times New Roman"/>
                  <a:ea typeface="Times New Roman"/>
                  <a:cs typeface="Times New Roman"/>
                  <a:sym typeface="Times New Roman"/>
                </a:endParaRPr>
              </a:p>
              <a:p>
                <a:pPr indent="0" lvl="0" marL="0" rtl="0" algn="ctr">
                  <a:spcBef>
                    <a:spcPts val="0"/>
                  </a:spcBef>
                  <a:spcAft>
                    <a:spcPts val="0"/>
                  </a:spcAft>
                  <a:buNone/>
                </a:pPr>
                <a:r>
                  <a:t/>
                </a:r>
                <a:endParaRPr>
                  <a:latin typeface="Times New Roman"/>
                  <a:ea typeface="Times New Roman"/>
                  <a:cs typeface="Times New Roman"/>
                  <a:sym typeface="Times New Roman"/>
                </a:endParaRPr>
              </a:p>
              <a:p>
                <a:pPr indent="0" lvl="0" marL="0" rtl="0" algn="ctr">
                  <a:spcBef>
                    <a:spcPts val="0"/>
                  </a:spcBef>
                  <a:spcAft>
                    <a:spcPts val="0"/>
                  </a:spcAft>
                  <a:buNone/>
                </a:pPr>
                <a:r>
                  <a:rPr lang="ja">
                    <a:latin typeface="Times New Roman"/>
                    <a:ea typeface="Times New Roman"/>
                    <a:cs typeface="Times New Roman"/>
                    <a:sym typeface="Times New Roman"/>
                  </a:rPr>
                  <a:t>Zero Hunger</a:t>
                </a:r>
                <a:endParaRPr>
                  <a:latin typeface="Times New Roman"/>
                  <a:ea typeface="Times New Roman"/>
                  <a:cs typeface="Times New Roman"/>
                  <a:sym typeface="Times New Roman"/>
                </a:endParaRPr>
              </a:p>
            </p:txBody>
          </p:sp>
        </p:grpSp>
        <p:sp>
          <p:nvSpPr>
            <p:cNvPr id="69" name="Google Shape;69;p14"/>
            <p:cNvSpPr txBox="1"/>
            <p:nvPr/>
          </p:nvSpPr>
          <p:spPr>
            <a:xfrm>
              <a:off x="539100" y="1976675"/>
              <a:ext cx="6540900" cy="472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70" name="Google Shape;70;p14"/>
            <p:cNvSpPr/>
            <p:nvPr/>
          </p:nvSpPr>
          <p:spPr>
            <a:xfrm>
              <a:off x="464538" y="1735375"/>
              <a:ext cx="6630900" cy="49488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71" name="Google Shape;71;p14"/>
          <p:cNvPicPr preferRelativeResize="0"/>
          <p:nvPr/>
        </p:nvPicPr>
        <p:blipFill rotWithShape="1">
          <a:blip r:embed="rId5">
            <a:alphaModFix/>
          </a:blip>
          <a:srcRect b="-44159" l="-121810" r="121810" t="44160"/>
          <a:stretch/>
        </p:blipFill>
        <p:spPr>
          <a:xfrm>
            <a:off x="217325" y="5101250"/>
            <a:ext cx="7125350" cy="4189676"/>
          </a:xfrm>
          <a:prstGeom prst="rect">
            <a:avLst/>
          </a:prstGeom>
          <a:noFill/>
          <a:ln>
            <a:noFill/>
          </a:ln>
        </p:spPr>
      </p:pic>
      <p:pic>
        <p:nvPicPr>
          <p:cNvPr id="72" name="Google Shape;72;p14"/>
          <p:cNvPicPr preferRelativeResize="0"/>
          <p:nvPr/>
        </p:nvPicPr>
        <p:blipFill>
          <a:blip r:embed="rId6">
            <a:alphaModFix/>
          </a:blip>
          <a:stretch>
            <a:fillRect/>
          </a:stretch>
        </p:blipFill>
        <p:spPr>
          <a:xfrm>
            <a:off x="125775" y="2301525"/>
            <a:ext cx="7308450" cy="3954750"/>
          </a:xfrm>
          <a:prstGeom prst="rect">
            <a:avLst/>
          </a:prstGeom>
          <a:noFill/>
          <a:ln>
            <a:noFill/>
          </a:ln>
        </p:spPr>
      </p:pic>
      <p:cxnSp>
        <p:nvCxnSpPr>
          <p:cNvPr id="73" name="Google Shape;73;p14"/>
          <p:cNvCxnSpPr/>
          <p:nvPr/>
        </p:nvCxnSpPr>
        <p:spPr>
          <a:xfrm flipH="1" rot="10800000">
            <a:off x="895350" y="355798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74" name="Google Shape;74;p14"/>
          <p:cNvCxnSpPr/>
          <p:nvPr/>
        </p:nvCxnSpPr>
        <p:spPr>
          <a:xfrm flipH="1" rot="10800000">
            <a:off x="1962150" y="3558000"/>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75" name="Google Shape;75;p14"/>
          <p:cNvCxnSpPr/>
          <p:nvPr/>
        </p:nvCxnSpPr>
        <p:spPr>
          <a:xfrm flipH="1" rot="10800000">
            <a:off x="3048000" y="355798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76" name="Google Shape;76;p14"/>
          <p:cNvCxnSpPr/>
          <p:nvPr/>
        </p:nvCxnSpPr>
        <p:spPr>
          <a:xfrm flipH="1" rot="10800000">
            <a:off x="4124325" y="355798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77" name="Google Shape;77;p14"/>
          <p:cNvCxnSpPr/>
          <p:nvPr/>
        </p:nvCxnSpPr>
        <p:spPr>
          <a:xfrm flipH="1" rot="10800000">
            <a:off x="5200650" y="355798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78" name="Google Shape;78;p14"/>
          <p:cNvCxnSpPr/>
          <p:nvPr/>
        </p:nvCxnSpPr>
        <p:spPr>
          <a:xfrm flipH="1" rot="10800000">
            <a:off x="6211175" y="355798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79" name="Google Shape;79;p14"/>
          <p:cNvCxnSpPr/>
          <p:nvPr/>
        </p:nvCxnSpPr>
        <p:spPr>
          <a:xfrm flipH="1" rot="10800000">
            <a:off x="895350" y="4552813"/>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0" name="Google Shape;80;p14"/>
          <p:cNvCxnSpPr/>
          <p:nvPr/>
        </p:nvCxnSpPr>
        <p:spPr>
          <a:xfrm flipH="1" rot="10800000">
            <a:off x="1962150" y="4552813"/>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1" name="Google Shape;81;p14"/>
          <p:cNvCxnSpPr/>
          <p:nvPr/>
        </p:nvCxnSpPr>
        <p:spPr>
          <a:xfrm flipH="1" rot="10800000">
            <a:off x="3086100" y="4552813"/>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2" name="Google Shape;82;p14"/>
          <p:cNvCxnSpPr/>
          <p:nvPr/>
        </p:nvCxnSpPr>
        <p:spPr>
          <a:xfrm flipH="1" rot="10800000">
            <a:off x="4124325" y="4552813"/>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3" name="Google Shape;83;p14"/>
          <p:cNvCxnSpPr/>
          <p:nvPr/>
        </p:nvCxnSpPr>
        <p:spPr>
          <a:xfrm flipH="1" rot="10800000">
            <a:off x="5200650" y="4552813"/>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4" name="Google Shape;84;p14"/>
          <p:cNvCxnSpPr/>
          <p:nvPr/>
        </p:nvCxnSpPr>
        <p:spPr>
          <a:xfrm flipH="1" rot="10800000">
            <a:off x="6276975" y="462733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5" name="Google Shape;85;p14"/>
          <p:cNvCxnSpPr/>
          <p:nvPr/>
        </p:nvCxnSpPr>
        <p:spPr>
          <a:xfrm flipH="1" rot="10800000">
            <a:off x="895350" y="554763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6" name="Google Shape;86;p14"/>
          <p:cNvCxnSpPr/>
          <p:nvPr/>
        </p:nvCxnSpPr>
        <p:spPr>
          <a:xfrm flipH="1" rot="10800000">
            <a:off x="1962150" y="554763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7" name="Google Shape;87;p14"/>
          <p:cNvCxnSpPr/>
          <p:nvPr/>
        </p:nvCxnSpPr>
        <p:spPr>
          <a:xfrm flipH="1" rot="10800000">
            <a:off x="3086100" y="554763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8" name="Google Shape;88;p14"/>
          <p:cNvCxnSpPr/>
          <p:nvPr/>
        </p:nvCxnSpPr>
        <p:spPr>
          <a:xfrm flipH="1" rot="10800000">
            <a:off x="4124325" y="5547638"/>
            <a:ext cx="609600" cy="6300"/>
          </a:xfrm>
          <a:prstGeom prst="straightConnector1">
            <a:avLst/>
          </a:prstGeom>
          <a:noFill/>
          <a:ln cap="flat" cmpd="sng" w="28575">
            <a:solidFill>
              <a:schemeClr val="lt1"/>
            </a:solidFill>
            <a:prstDash val="solid"/>
            <a:round/>
            <a:headEnd len="med" w="med" type="none"/>
            <a:tailEnd len="med" w="med" type="none"/>
          </a:ln>
        </p:spPr>
      </p:cxnSp>
      <p:cxnSp>
        <p:nvCxnSpPr>
          <p:cNvPr id="89" name="Google Shape;89;p14"/>
          <p:cNvCxnSpPr/>
          <p:nvPr/>
        </p:nvCxnSpPr>
        <p:spPr>
          <a:xfrm flipH="1" rot="10800000">
            <a:off x="5200650" y="5547638"/>
            <a:ext cx="609600" cy="6300"/>
          </a:xfrm>
          <a:prstGeom prst="straightConnector1">
            <a:avLst/>
          </a:prstGeom>
          <a:noFill/>
          <a:ln cap="flat" cmpd="sng" w="28575">
            <a:solidFill>
              <a:schemeClr val="lt1"/>
            </a:solidFill>
            <a:prstDash val="solid"/>
            <a:round/>
            <a:headEnd len="med" w="med" type="none"/>
            <a:tailEnd len="med" w="med" type="none"/>
          </a:ln>
        </p:spPr>
      </p:cxnSp>
      <p:pic>
        <p:nvPicPr>
          <p:cNvPr id="90" name="Google Shape;90;p14"/>
          <p:cNvPicPr preferRelativeResize="0"/>
          <p:nvPr/>
        </p:nvPicPr>
        <p:blipFill>
          <a:blip r:embed="rId7">
            <a:alphaModFix/>
          </a:blip>
          <a:stretch>
            <a:fillRect/>
          </a:stretch>
        </p:blipFill>
        <p:spPr>
          <a:xfrm>
            <a:off x="5931175" y="1687237"/>
            <a:ext cx="489601" cy="489601"/>
          </a:xfrm>
          <a:prstGeom prst="rect">
            <a:avLst/>
          </a:prstGeom>
          <a:noFill/>
          <a:ln>
            <a:noFill/>
          </a:ln>
        </p:spPr>
      </p:pic>
      <p:sp>
        <p:nvSpPr>
          <p:cNvPr id="91" name="Google Shape;91;p14"/>
          <p:cNvSpPr txBox="1"/>
          <p:nvPr/>
        </p:nvSpPr>
        <p:spPr>
          <a:xfrm>
            <a:off x="6420775" y="1730425"/>
            <a:ext cx="11391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ja" sz="1700" u="sng"/>
              <a:t>20 </a:t>
            </a:r>
            <a:r>
              <a:rPr b="1" lang="ja" sz="1700" u="sng"/>
              <a:t>min</a:t>
            </a:r>
            <a:endParaRPr b="1" sz="1700" u="sng"/>
          </a:p>
        </p:txBody>
      </p:sp>
      <p:sp>
        <p:nvSpPr>
          <p:cNvPr id="92" name="Google Shape;92;p14"/>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244600" y="711800"/>
            <a:ext cx="7917600" cy="1190400"/>
          </a:xfrm>
          <a:prstGeom prst="rect">
            <a:avLst/>
          </a:prstGeom>
        </p:spPr>
        <p:txBody>
          <a:bodyPr anchorCtr="0" anchor="t" bIns="139850" lIns="139850" spcFirstLastPara="1" rIns="139850" wrap="square" tIns="139850">
            <a:normAutofit/>
          </a:bodyPr>
          <a:lstStyle/>
          <a:p>
            <a:pPr indent="0" lvl="0" marL="0" rtl="0" algn="ctr">
              <a:spcBef>
                <a:spcPts val="0"/>
              </a:spcBef>
              <a:spcAft>
                <a:spcPts val="0"/>
              </a:spcAft>
              <a:buSzPts val="990"/>
              <a:buNone/>
            </a:pPr>
            <a:r>
              <a:rPr b="1" lang="ja" sz="3670" u="sng">
                <a:latin typeface="Impact"/>
                <a:ea typeface="Impact"/>
                <a:cs typeface="Impact"/>
                <a:sym typeface="Impact"/>
              </a:rPr>
              <a:t>Answers for listening</a:t>
            </a:r>
            <a:endParaRPr b="1" sz="3670" u="sng">
              <a:latin typeface="Impact"/>
              <a:ea typeface="Impact"/>
              <a:cs typeface="Impact"/>
              <a:sym typeface="Impact"/>
            </a:endParaRPr>
          </a:p>
        </p:txBody>
      </p:sp>
      <p:sp>
        <p:nvSpPr>
          <p:cNvPr id="98" name="Google Shape;98;p15"/>
          <p:cNvSpPr txBox="1"/>
          <p:nvPr>
            <p:ph idx="1" type="body"/>
          </p:nvPr>
        </p:nvSpPr>
        <p:spPr>
          <a:xfrm>
            <a:off x="403605" y="1902196"/>
            <a:ext cx="7044600" cy="7101900"/>
          </a:xfrm>
          <a:prstGeom prst="rect">
            <a:avLst/>
          </a:prstGeom>
        </p:spPr>
        <p:txBody>
          <a:bodyPr anchorCtr="0" anchor="t" bIns="139850" lIns="139850" spcFirstLastPara="1" rIns="139850" wrap="square" tIns="139850">
            <a:normAutofit lnSpcReduction="20000"/>
          </a:bodyPr>
          <a:lstStyle/>
          <a:p>
            <a:pPr indent="0" lvl="0" marL="0" rtl="0" algn="l">
              <a:spcBef>
                <a:spcPts val="0"/>
              </a:spcBef>
              <a:spcAft>
                <a:spcPts val="0"/>
              </a:spcAft>
              <a:buNone/>
            </a:pPr>
            <a:r>
              <a:t/>
            </a:r>
            <a:endParaRPr sz="2918">
              <a:latin typeface="Times New Roman"/>
              <a:ea typeface="Times New Roman"/>
              <a:cs typeface="Times New Roman"/>
              <a:sym typeface="Times New Roman"/>
            </a:endParaRPr>
          </a:p>
          <a:p>
            <a:pPr indent="-413926" lvl="0" marL="457200" rtl="0" algn="l">
              <a:lnSpc>
                <a:spcPct val="100000"/>
              </a:lnSpc>
              <a:spcBef>
                <a:spcPts val="180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No Poverty</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Zero Hunger</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Good Health and Well Being</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Quality Education</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Gender Equality</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Clean Water and Sanitation</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Affordable and Clean Energy</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Decent Work and E</a:t>
            </a:r>
            <a:r>
              <a:rPr lang="ja" sz="2918">
                <a:solidFill>
                  <a:schemeClr val="dk1"/>
                </a:solidFill>
                <a:latin typeface="Times New Roman"/>
                <a:ea typeface="Times New Roman"/>
                <a:cs typeface="Times New Roman"/>
                <a:sym typeface="Times New Roman"/>
              </a:rPr>
              <a:t>conomic</a:t>
            </a:r>
            <a:r>
              <a:rPr lang="ja" sz="2918">
                <a:solidFill>
                  <a:schemeClr val="dk1"/>
                </a:solidFill>
                <a:latin typeface="Times New Roman"/>
                <a:ea typeface="Times New Roman"/>
                <a:cs typeface="Times New Roman"/>
                <a:sym typeface="Times New Roman"/>
              </a:rPr>
              <a:t> Growth</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Industry, Innovation and Infrastructure</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Reduce Inequalities</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Sustainable Cities and Communities</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Responsible Consumption and Production</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Climate Action</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Life Below Water</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Life on Land</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Peace, Justice and Strong Instituition</a:t>
            </a:r>
            <a:endParaRPr sz="2918">
              <a:solidFill>
                <a:schemeClr val="dk1"/>
              </a:solidFill>
              <a:latin typeface="Times New Roman"/>
              <a:ea typeface="Times New Roman"/>
              <a:cs typeface="Times New Roman"/>
              <a:sym typeface="Times New Roman"/>
            </a:endParaRPr>
          </a:p>
          <a:p>
            <a:pPr indent="-413926" lvl="0" marL="457200" rtl="0" algn="l">
              <a:lnSpc>
                <a:spcPct val="100000"/>
              </a:lnSpc>
              <a:spcBef>
                <a:spcPts val="0"/>
              </a:spcBef>
              <a:spcAft>
                <a:spcPts val="0"/>
              </a:spcAft>
              <a:buClr>
                <a:schemeClr val="dk1"/>
              </a:buClr>
              <a:buSzPts val="2919"/>
              <a:buFont typeface="Times New Roman"/>
              <a:buAutoNum type="arabicPeriod"/>
            </a:pPr>
            <a:r>
              <a:rPr lang="ja" sz="2918">
                <a:solidFill>
                  <a:schemeClr val="dk1"/>
                </a:solidFill>
                <a:latin typeface="Times New Roman"/>
                <a:ea typeface="Times New Roman"/>
                <a:cs typeface="Times New Roman"/>
                <a:sym typeface="Times New Roman"/>
              </a:rPr>
              <a:t>Partnerships For the Goals</a:t>
            </a:r>
            <a:endParaRPr>
              <a:solidFill>
                <a:schemeClr val="dk1"/>
              </a:solidFill>
            </a:endParaRPr>
          </a:p>
        </p:txBody>
      </p:sp>
      <p:sp>
        <p:nvSpPr>
          <p:cNvPr id="99" name="Google Shape;99;p15"/>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257700" y="102648"/>
            <a:ext cx="7044600" cy="944100"/>
          </a:xfrm>
          <a:prstGeom prst="rect">
            <a:avLst/>
          </a:prstGeom>
        </p:spPr>
        <p:txBody>
          <a:bodyPr anchorCtr="0" anchor="t" bIns="139850" lIns="139850" spcFirstLastPara="1" rIns="139850" wrap="square" tIns="139850">
            <a:normAutofit/>
          </a:bodyPr>
          <a:lstStyle/>
          <a:p>
            <a:pPr indent="0" lvl="0" marL="0" rtl="0" algn="ctr">
              <a:spcBef>
                <a:spcPts val="0"/>
              </a:spcBef>
              <a:spcAft>
                <a:spcPts val="0"/>
              </a:spcAft>
              <a:buNone/>
            </a:pPr>
            <a:r>
              <a:rPr b="1" lang="ja" u="sng">
                <a:latin typeface="Impact"/>
                <a:ea typeface="Impact"/>
                <a:cs typeface="Impact"/>
                <a:sym typeface="Impact"/>
              </a:rPr>
              <a:t>Reading material</a:t>
            </a:r>
            <a:endParaRPr b="1" u="sng">
              <a:latin typeface="Impact"/>
              <a:ea typeface="Impact"/>
              <a:cs typeface="Impact"/>
              <a:sym typeface="Impact"/>
            </a:endParaRPr>
          </a:p>
        </p:txBody>
      </p:sp>
      <p:sp>
        <p:nvSpPr>
          <p:cNvPr id="105" name="Google Shape;105;p16"/>
          <p:cNvSpPr txBox="1"/>
          <p:nvPr>
            <p:ph idx="1" type="body"/>
          </p:nvPr>
        </p:nvSpPr>
        <p:spPr>
          <a:xfrm>
            <a:off x="257700" y="1364050"/>
            <a:ext cx="7209000" cy="8701800"/>
          </a:xfrm>
          <a:prstGeom prst="rect">
            <a:avLst/>
          </a:prstGeom>
        </p:spPr>
        <p:txBody>
          <a:bodyPr anchorCtr="0" anchor="t" bIns="139850" lIns="139850" spcFirstLastPara="1" rIns="139850" wrap="square" tIns="139850">
            <a:noAutofit/>
          </a:bodyPr>
          <a:lstStyle/>
          <a:p>
            <a:pPr indent="0" lvl="0" marL="0" rtl="0" algn="l">
              <a:spcBef>
                <a:spcPts val="0"/>
              </a:spcBef>
              <a:spcAft>
                <a:spcPts val="0"/>
              </a:spcAft>
              <a:buClr>
                <a:schemeClr val="dk1"/>
              </a:buClr>
              <a:buSzPts val="1100"/>
              <a:buFont typeface="Arial"/>
              <a:buNone/>
            </a:pPr>
            <a:r>
              <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ja" sz="1800">
                <a:solidFill>
                  <a:schemeClr val="dk1"/>
                </a:solidFill>
                <a:latin typeface="Times New Roman"/>
                <a:ea typeface="Times New Roman"/>
                <a:cs typeface="Times New Roman"/>
                <a:sym typeface="Times New Roman"/>
              </a:rPr>
              <a:t>1. The Sustainable Development Goals (SDGs) is the set of 17 global goals provided by the UN to unite global stakeholders in the work towards a better and more sustainable future for everyone. The SDGs provide a historic opportunity for international partnership in order to address the global challenges the world faces, such as extreme poverty, environment degradation, injustice, and discrimination. Sustainable Development is most often defined as “meeting the needs of the present without compromising the ability of future generations to meet their own needs.” The 17 global goals are structured into 169 ambitious targets, with the goal to achieve them by 2030. As for businesses, the targets can help clarify which key SDG challenges your business will prioritize.</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ja" sz="1800">
                <a:solidFill>
                  <a:schemeClr val="dk1"/>
                </a:solidFill>
                <a:latin typeface="Times New Roman"/>
                <a:ea typeface="Times New Roman"/>
                <a:cs typeface="Times New Roman"/>
                <a:sym typeface="Times New Roman"/>
              </a:rPr>
              <a:t>2. </a:t>
            </a:r>
            <a:r>
              <a:rPr lang="ja" sz="1800">
                <a:solidFill>
                  <a:schemeClr val="dk1"/>
                </a:solidFill>
                <a:latin typeface="Times New Roman"/>
                <a:ea typeface="Times New Roman"/>
                <a:cs typeface="Times New Roman"/>
                <a:sym typeface="Times New Roman"/>
              </a:rPr>
              <a:t>The story about the SDGs began even before their inception in 2015. In September 2000, The United Nations Procurement Division (UNDP) gathered leaders of 189 countries and signed the historic Millenium Development Goals (MDGs), a declaration which committed a collaboration between nations to achieve a framework of eight goals. The goals ranged from halving extreme poverty and hunger to promoting gender equality by 2015.Unfortunately, the goals were not fully met by 2015, but the project became the most successful anti-poverty moment in history and the start of a common language to reach global sustainability. The SDGs originated from the UNDP and the same allied countries, with the goal to continue working towards the efforts outlined in the MDGs. But this time around, the whole spectrum of sustainability would be considered – encompassing people, planet and profit.</a:t>
            </a:r>
            <a:endParaRPr sz="1800">
              <a:solidFill>
                <a:schemeClr val="dk1"/>
              </a:solidFill>
              <a:latin typeface="Times New Roman"/>
              <a:ea typeface="Times New Roman"/>
              <a:cs typeface="Times New Roman"/>
              <a:sym typeface="Times New Roman"/>
            </a:endParaRPr>
          </a:p>
        </p:txBody>
      </p:sp>
      <p:pic>
        <p:nvPicPr>
          <p:cNvPr id="106" name="Google Shape;106;p16"/>
          <p:cNvPicPr preferRelativeResize="0"/>
          <p:nvPr/>
        </p:nvPicPr>
        <p:blipFill>
          <a:blip r:embed="rId3">
            <a:alphaModFix/>
          </a:blip>
          <a:stretch>
            <a:fillRect/>
          </a:stretch>
        </p:blipFill>
        <p:spPr>
          <a:xfrm>
            <a:off x="6140850" y="888262"/>
            <a:ext cx="489601" cy="489601"/>
          </a:xfrm>
          <a:prstGeom prst="rect">
            <a:avLst/>
          </a:prstGeom>
          <a:noFill/>
          <a:ln>
            <a:noFill/>
          </a:ln>
        </p:spPr>
      </p:pic>
      <p:sp>
        <p:nvSpPr>
          <p:cNvPr id="107" name="Google Shape;107;p16"/>
          <p:cNvSpPr txBox="1"/>
          <p:nvPr/>
        </p:nvSpPr>
        <p:spPr>
          <a:xfrm>
            <a:off x="1005600" y="1046750"/>
            <a:ext cx="5548800" cy="446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1700" u="sng"/>
              <a:t>Read this article and answer the questions.</a:t>
            </a:r>
            <a:endParaRPr b="1" sz="1700" u="sng"/>
          </a:p>
        </p:txBody>
      </p:sp>
      <p:sp>
        <p:nvSpPr>
          <p:cNvPr id="108" name="Google Shape;108;p16"/>
          <p:cNvSpPr txBox="1"/>
          <p:nvPr/>
        </p:nvSpPr>
        <p:spPr>
          <a:xfrm>
            <a:off x="6630450" y="932950"/>
            <a:ext cx="8364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1600" u="sng">
                <a:latin typeface="Impact"/>
                <a:ea typeface="Impact"/>
                <a:cs typeface="Impact"/>
                <a:sym typeface="Impact"/>
              </a:rPr>
              <a:t>10  </a:t>
            </a:r>
            <a:r>
              <a:rPr lang="ja" sz="1600" u="sng">
                <a:latin typeface="Impact"/>
                <a:ea typeface="Impact"/>
                <a:cs typeface="Impact"/>
                <a:sym typeface="Impact"/>
              </a:rPr>
              <a:t>min</a:t>
            </a:r>
            <a:endParaRPr sz="1600" u="sng">
              <a:latin typeface="Impact"/>
              <a:ea typeface="Impact"/>
              <a:cs typeface="Impact"/>
              <a:sym typeface="Impact"/>
            </a:endParaRPr>
          </a:p>
        </p:txBody>
      </p:sp>
      <p:sp>
        <p:nvSpPr>
          <p:cNvPr id="109" name="Google Shape;109;p16"/>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7"/>
          <p:cNvSpPr txBox="1"/>
          <p:nvPr>
            <p:ph idx="1" type="body"/>
          </p:nvPr>
        </p:nvSpPr>
        <p:spPr>
          <a:xfrm>
            <a:off x="257705" y="347146"/>
            <a:ext cx="7044600" cy="7101900"/>
          </a:xfrm>
          <a:prstGeom prst="rect">
            <a:avLst/>
          </a:prstGeom>
        </p:spPr>
        <p:txBody>
          <a:bodyPr anchorCtr="0" anchor="t" bIns="139850" lIns="139850" spcFirstLastPara="1" rIns="139850" wrap="square" tIns="139850">
            <a:normAutofit/>
          </a:bodyPr>
          <a:lstStyle/>
          <a:p>
            <a:pPr indent="0" lvl="0" marL="0" rtl="0" algn="l">
              <a:spcBef>
                <a:spcPts val="0"/>
              </a:spcBef>
              <a:spcAft>
                <a:spcPts val="0"/>
              </a:spcAft>
              <a:buClr>
                <a:schemeClr val="dk1"/>
              </a:buClr>
              <a:buSzPts val="1100"/>
              <a:buFont typeface="Arial"/>
              <a:buNone/>
            </a:pPr>
            <a:r>
              <a:rPr lang="ja" sz="1800">
                <a:solidFill>
                  <a:schemeClr val="dk1"/>
                </a:solidFill>
                <a:latin typeface="Times New Roman"/>
                <a:ea typeface="Times New Roman"/>
                <a:cs typeface="Times New Roman"/>
                <a:sym typeface="Times New Roman"/>
              </a:rPr>
              <a:t>Since Agenda 2030 was authorized, it has provided as a framework for organisations, institutions, and governance to work towards a more sustainable world. Today, 2030 is </a:t>
            </a:r>
            <a:r>
              <a:rPr lang="ja" sz="1800">
                <a:solidFill>
                  <a:schemeClr val="dk1"/>
                </a:solidFill>
                <a:latin typeface="Times New Roman"/>
                <a:ea typeface="Times New Roman"/>
                <a:cs typeface="Times New Roman"/>
                <a:sym typeface="Times New Roman"/>
              </a:rPr>
              <a:t>l</a:t>
            </a:r>
            <a:r>
              <a:rPr lang="ja" sz="1800">
                <a:solidFill>
                  <a:schemeClr val="dk1"/>
                </a:solidFill>
                <a:latin typeface="Times New Roman"/>
                <a:ea typeface="Times New Roman"/>
                <a:cs typeface="Times New Roman"/>
                <a:sym typeface="Times New Roman"/>
              </a:rPr>
              <a:t>ess than a decade away and we are still facing numerous challenges and difficulties to overcome. Being a part of and contributing towards the SDGs is not only critical to change our trajectory towards a sustainable future, but is also profitable for business’ short and long term success.</a:t>
            </a:r>
            <a:endParaRPr sz="1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800">
              <a:solidFill>
                <a:schemeClr val="dk1"/>
              </a:solidFill>
              <a:highlight>
                <a:srgbClr val="FFFFFF"/>
              </a:highlight>
              <a:latin typeface="Times New Roman"/>
              <a:ea typeface="Times New Roman"/>
              <a:cs typeface="Times New Roman"/>
              <a:sym typeface="Times New Roman"/>
            </a:endParaRPr>
          </a:p>
          <a:p>
            <a:pPr indent="0" lvl="0" marL="0" rtl="0" algn="l">
              <a:lnSpc>
                <a:spcPct val="115000"/>
              </a:lnSpc>
              <a:spcBef>
                <a:spcPts val="1800"/>
              </a:spcBef>
              <a:spcAft>
                <a:spcPts val="1800"/>
              </a:spcAft>
              <a:buNone/>
            </a:pPr>
            <a:r>
              <a:rPr lang="ja" sz="1800">
                <a:solidFill>
                  <a:schemeClr val="dk1"/>
                </a:solidFill>
                <a:highlight>
                  <a:srgbClr val="FFFFFF"/>
                </a:highlight>
                <a:latin typeface="Times New Roman"/>
                <a:ea typeface="Times New Roman"/>
                <a:cs typeface="Times New Roman"/>
                <a:sym typeface="Times New Roman"/>
              </a:rPr>
              <a:t>3. We all have a part to play in reaching the goals by 2030. To best connect and engage with the framework, make sure to educate yourself and your business to understand what responsibility you hold and what opportunities your organization gains by contributing. By anchoring the SDGs within your business, you will not only contribute to the critical change, but also stay on the cutting edge of your industry and thus grow your business, building trust with customers and stakeholders alike. So, be a part of the change that benefits both the planet and your business!</a:t>
            </a:r>
            <a:endParaRPr sz="1800">
              <a:latin typeface="Times New Roman"/>
              <a:ea typeface="Times New Roman"/>
              <a:cs typeface="Times New Roman"/>
              <a:sym typeface="Times New Roman"/>
            </a:endParaRPr>
          </a:p>
        </p:txBody>
      </p:sp>
      <p:sp>
        <p:nvSpPr>
          <p:cNvPr id="115" name="Google Shape;115;p17"/>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8"/>
          <p:cNvSpPr txBox="1"/>
          <p:nvPr>
            <p:ph type="title"/>
          </p:nvPr>
        </p:nvSpPr>
        <p:spPr>
          <a:xfrm>
            <a:off x="128850" y="349375"/>
            <a:ext cx="7302300" cy="489600"/>
          </a:xfrm>
          <a:prstGeom prst="rect">
            <a:avLst/>
          </a:prstGeom>
        </p:spPr>
        <p:txBody>
          <a:bodyPr anchorCtr="0" anchor="t" bIns="139850" lIns="139850" spcFirstLastPara="1" rIns="139850" wrap="square" tIns="139850">
            <a:noAutofit/>
          </a:bodyPr>
          <a:lstStyle/>
          <a:p>
            <a:pPr indent="0" lvl="0" marL="0" rtl="0" algn="l">
              <a:spcBef>
                <a:spcPts val="0"/>
              </a:spcBef>
              <a:spcAft>
                <a:spcPts val="0"/>
              </a:spcAft>
              <a:buNone/>
            </a:pPr>
            <a:r>
              <a:rPr b="1" lang="ja" sz="1600" u="sng"/>
              <a:t>Complete the following text after reading and fill the words from the box.</a:t>
            </a:r>
            <a:endParaRPr b="1" sz="1600" u="sng"/>
          </a:p>
        </p:txBody>
      </p:sp>
      <p:sp>
        <p:nvSpPr>
          <p:cNvPr id="121" name="Google Shape;121;p18"/>
          <p:cNvSpPr txBox="1"/>
          <p:nvPr>
            <p:ph idx="1" type="body"/>
          </p:nvPr>
        </p:nvSpPr>
        <p:spPr>
          <a:xfrm>
            <a:off x="383175" y="4007725"/>
            <a:ext cx="7044600" cy="7112100"/>
          </a:xfrm>
          <a:prstGeom prst="rect">
            <a:avLst/>
          </a:prstGeom>
        </p:spPr>
        <p:txBody>
          <a:bodyPr anchorCtr="0" anchor="t" bIns="139850" lIns="139850" spcFirstLastPara="1" rIns="139850" wrap="square" tIns="139850">
            <a:normAutofit/>
          </a:bodyPr>
          <a:lstStyle/>
          <a:p>
            <a:pPr indent="-374650" lvl="0" marL="457200" rtl="0" algn="l">
              <a:spcBef>
                <a:spcPts val="0"/>
              </a:spcBef>
              <a:spcAft>
                <a:spcPts val="0"/>
              </a:spcAft>
              <a:buSzPts val="2300"/>
              <a:buFont typeface="Times New Roman"/>
              <a:buAutoNum type="arabicPeriod"/>
            </a:pPr>
            <a:r>
              <a:rPr lang="ja" sz="2300">
                <a:solidFill>
                  <a:schemeClr val="dk1"/>
                </a:solidFill>
                <a:latin typeface="Times New Roman"/>
                <a:ea typeface="Times New Roman"/>
                <a:cs typeface="Times New Roman"/>
                <a:sym typeface="Times New Roman"/>
              </a:rPr>
              <a:t>SDGs are the 1____global goals to protect our sustainable future. Our world is facing huge issues such as 2_____________, 3_____________, injustice, and 4____________. There are 5____ targets to achieve by 6____. </a:t>
            </a:r>
            <a:r>
              <a:rPr lang="ja" sz="2300">
                <a:solidFill>
                  <a:srgbClr val="333333"/>
                </a:solidFill>
                <a:highlight>
                  <a:srgbClr val="FFFFFF"/>
                </a:highlight>
                <a:latin typeface="Times New Roman"/>
                <a:ea typeface="Times New Roman"/>
                <a:cs typeface="Times New Roman"/>
                <a:sym typeface="Times New Roman"/>
              </a:rPr>
              <a:t>In terms of businesses, targets can help clarify the main 7________ of the SDGs that your business will prioritize</a:t>
            </a:r>
            <a:r>
              <a:rPr lang="ja" sz="2300">
                <a:solidFill>
                  <a:schemeClr val="dk1"/>
                </a:solidFill>
                <a:latin typeface="Times New Roman"/>
                <a:ea typeface="Times New Roman"/>
                <a:cs typeface="Times New Roman"/>
                <a:sym typeface="Times New Roman"/>
              </a:rPr>
              <a:t>.</a:t>
            </a:r>
            <a:endParaRPr sz="23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300">
              <a:solidFill>
                <a:schemeClr val="dk1"/>
              </a:solidFill>
              <a:latin typeface="Times New Roman"/>
              <a:ea typeface="Times New Roman"/>
              <a:cs typeface="Times New Roman"/>
              <a:sym typeface="Times New Roman"/>
            </a:endParaRPr>
          </a:p>
          <a:p>
            <a:pPr indent="-368300" lvl="0" marL="457200" rtl="0" algn="l">
              <a:spcBef>
                <a:spcPts val="0"/>
              </a:spcBef>
              <a:spcAft>
                <a:spcPts val="0"/>
              </a:spcAft>
              <a:buClr>
                <a:schemeClr val="dk1"/>
              </a:buClr>
              <a:buSzPts val="2200"/>
              <a:buFont typeface="Times New Roman"/>
              <a:buAutoNum type="arabicPeriod"/>
            </a:pPr>
            <a:r>
              <a:rPr lang="ja" sz="2200">
                <a:solidFill>
                  <a:schemeClr val="dk1"/>
                </a:solidFill>
                <a:latin typeface="Times New Roman"/>
                <a:ea typeface="Times New Roman"/>
                <a:cs typeface="Times New Roman"/>
                <a:sym typeface="Times New Roman"/>
              </a:rPr>
              <a:t>The story of the SDGs began before 1______. In September 2000,  2______ brought together leaders from 189 countries and signed the MDGs with 3______ framework goals. Goals ranged from halving extreme poverty, hunger, and gender equality. Unfortunately, the goal was not fully achieved by 2015, but the project became the most successful  4______ alleviation in history and the beginning to reach global 5______.</a:t>
            </a:r>
            <a:endParaRPr sz="2200">
              <a:solidFill>
                <a:schemeClr val="dk1"/>
              </a:solidFill>
              <a:latin typeface="Times New Roman"/>
              <a:ea typeface="Times New Roman"/>
              <a:cs typeface="Times New Roman"/>
              <a:sym typeface="Times New Roman"/>
            </a:endParaRPr>
          </a:p>
          <a:p>
            <a:pPr indent="0" lvl="0" marL="0" rtl="0" algn="l">
              <a:spcBef>
                <a:spcPts val="0"/>
              </a:spcBef>
              <a:spcAft>
                <a:spcPts val="1800"/>
              </a:spcAft>
              <a:buNone/>
            </a:pPr>
            <a:r>
              <a:t/>
            </a:r>
            <a:endParaRPr sz="1800">
              <a:latin typeface="Times New Roman"/>
              <a:ea typeface="Times New Roman"/>
              <a:cs typeface="Times New Roman"/>
              <a:sym typeface="Times New Roman"/>
            </a:endParaRPr>
          </a:p>
        </p:txBody>
      </p:sp>
      <p:sp>
        <p:nvSpPr>
          <p:cNvPr id="122" name="Google Shape;122;p18"/>
          <p:cNvSpPr txBox="1"/>
          <p:nvPr/>
        </p:nvSpPr>
        <p:spPr>
          <a:xfrm>
            <a:off x="388650" y="1788050"/>
            <a:ext cx="6267300" cy="1954800"/>
          </a:xfrm>
          <a:prstGeom prst="rect">
            <a:avLst/>
          </a:prstGeom>
          <a:noFill/>
          <a:ln>
            <a:noFill/>
          </a:ln>
        </p:spPr>
        <p:txBody>
          <a:bodyPr anchorCtr="0" anchor="t" bIns="91425" lIns="91425" spcFirstLastPara="1" rIns="91425" wrap="square" tIns="91425">
            <a:spAutoFit/>
          </a:bodyPr>
          <a:lstStyle/>
          <a:p>
            <a:pPr indent="-374650" lvl="0" marL="457200" rtl="0" algn="ctr">
              <a:spcBef>
                <a:spcPts val="0"/>
              </a:spcBef>
              <a:spcAft>
                <a:spcPts val="0"/>
              </a:spcAft>
              <a:buSzPts val="2300"/>
              <a:buAutoNum type="arabicPeriod"/>
            </a:pPr>
            <a:r>
              <a:rPr lang="ja" sz="2300"/>
              <a:t>challenges  169  17  196  71  extreme poverty  2030  2040  environment </a:t>
            </a:r>
            <a:r>
              <a:rPr lang="ja" sz="2300"/>
              <a:t>degradation  discrimination   </a:t>
            </a:r>
            <a:r>
              <a:rPr lang="ja" sz="2300"/>
              <a:t>  </a:t>
            </a:r>
            <a:endParaRPr sz="2300"/>
          </a:p>
          <a:p>
            <a:pPr indent="0" lvl="0" marL="0" rtl="0" algn="ctr">
              <a:spcBef>
                <a:spcPts val="0"/>
              </a:spcBef>
              <a:spcAft>
                <a:spcPts val="0"/>
              </a:spcAft>
              <a:buNone/>
            </a:pPr>
            <a:r>
              <a:t/>
            </a:r>
            <a:endParaRPr sz="2300"/>
          </a:p>
          <a:p>
            <a:pPr indent="-374650" lvl="0" marL="457200" rtl="0" algn="ctr">
              <a:spcBef>
                <a:spcPts val="0"/>
              </a:spcBef>
              <a:spcAft>
                <a:spcPts val="0"/>
              </a:spcAft>
              <a:buSzPts val="2300"/>
              <a:buAutoNum type="arabicPeriod"/>
            </a:pPr>
            <a:r>
              <a:rPr lang="ja" sz="2300"/>
              <a:t>poverty  8  2015  sustainability  UNDP</a:t>
            </a:r>
            <a:endParaRPr sz="2300"/>
          </a:p>
        </p:txBody>
      </p:sp>
      <p:sp>
        <p:nvSpPr>
          <p:cNvPr id="123" name="Google Shape;123;p18"/>
          <p:cNvSpPr/>
          <p:nvPr/>
        </p:nvSpPr>
        <p:spPr>
          <a:xfrm>
            <a:off x="257700" y="1671500"/>
            <a:ext cx="7044600" cy="2187900"/>
          </a:xfrm>
          <a:prstGeom prst="rect">
            <a:avLst/>
          </a:prstGeom>
          <a:noFill/>
          <a:ln cap="flat" cmpd="sng" w="3810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700"/>
          </a:p>
        </p:txBody>
      </p:sp>
      <p:sp>
        <p:nvSpPr>
          <p:cNvPr id="124" name="Google Shape;124;p18"/>
          <p:cNvSpPr txBox="1"/>
          <p:nvPr/>
        </p:nvSpPr>
        <p:spPr>
          <a:xfrm>
            <a:off x="6630450" y="932950"/>
            <a:ext cx="800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ja" u="sng"/>
              <a:t>10  </a:t>
            </a:r>
            <a:r>
              <a:rPr b="1" lang="ja" u="sng"/>
              <a:t>min</a:t>
            </a:r>
            <a:endParaRPr b="1" u="sng"/>
          </a:p>
        </p:txBody>
      </p:sp>
      <p:pic>
        <p:nvPicPr>
          <p:cNvPr id="125" name="Google Shape;125;p18"/>
          <p:cNvPicPr preferRelativeResize="0"/>
          <p:nvPr/>
        </p:nvPicPr>
        <p:blipFill>
          <a:blip r:embed="rId3">
            <a:alphaModFix/>
          </a:blip>
          <a:stretch>
            <a:fillRect/>
          </a:stretch>
        </p:blipFill>
        <p:spPr>
          <a:xfrm>
            <a:off x="6140850" y="888262"/>
            <a:ext cx="489601" cy="489601"/>
          </a:xfrm>
          <a:prstGeom prst="rect">
            <a:avLst/>
          </a:prstGeom>
          <a:noFill/>
          <a:ln>
            <a:noFill/>
          </a:ln>
        </p:spPr>
      </p:pic>
      <p:sp>
        <p:nvSpPr>
          <p:cNvPr id="126" name="Google Shape;126;p18"/>
          <p:cNvSpPr txBox="1"/>
          <p:nvPr/>
        </p:nvSpPr>
        <p:spPr>
          <a:xfrm>
            <a:off x="257700" y="917500"/>
            <a:ext cx="37011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ja" sz="1600"/>
              <a:t>Name: _________________________</a:t>
            </a:r>
            <a:endParaRPr b="1" sz="1600"/>
          </a:p>
        </p:txBody>
      </p:sp>
      <p:sp>
        <p:nvSpPr>
          <p:cNvPr id="127" name="Google Shape;127;p18"/>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9"/>
          <p:cNvSpPr txBox="1"/>
          <p:nvPr/>
        </p:nvSpPr>
        <p:spPr>
          <a:xfrm>
            <a:off x="1645500" y="1382150"/>
            <a:ext cx="4269000" cy="708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3400" u="sng">
                <a:latin typeface="Impact"/>
                <a:ea typeface="Impact"/>
                <a:cs typeface="Impact"/>
                <a:sym typeface="Impact"/>
              </a:rPr>
              <a:t>Answers for reading</a:t>
            </a:r>
            <a:endParaRPr b="1" sz="3400" u="sng">
              <a:latin typeface="Impact"/>
              <a:ea typeface="Impact"/>
              <a:cs typeface="Impact"/>
              <a:sym typeface="Impact"/>
            </a:endParaRPr>
          </a:p>
        </p:txBody>
      </p:sp>
      <p:sp>
        <p:nvSpPr>
          <p:cNvPr id="133" name="Google Shape;133;p19"/>
          <p:cNvSpPr txBox="1"/>
          <p:nvPr/>
        </p:nvSpPr>
        <p:spPr>
          <a:xfrm>
            <a:off x="967800" y="2659500"/>
            <a:ext cx="5804100" cy="7597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ja" sz="2458">
                <a:solidFill>
                  <a:schemeClr val="dk1"/>
                </a:solidFill>
                <a:latin typeface="Times New Roman"/>
                <a:ea typeface="Times New Roman"/>
                <a:cs typeface="Times New Roman"/>
                <a:sym typeface="Times New Roman"/>
              </a:rPr>
              <a:t>1. </a:t>
            </a:r>
            <a:r>
              <a:rPr lang="ja" sz="2082">
                <a:solidFill>
                  <a:schemeClr val="dk1"/>
                </a:solidFill>
                <a:latin typeface="Times New Roman"/>
                <a:ea typeface="Times New Roman"/>
                <a:cs typeface="Times New Roman"/>
                <a:sym typeface="Times New Roman"/>
              </a:rPr>
              <a:t>SDGs are the</a:t>
            </a:r>
            <a:r>
              <a:rPr lang="ja" sz="2082">
                <a:solidFill>
                  <a:srgbClr val="434343"/>
                </a:solidFill>
                <a:latin typeface="Times New Roman"/>
                <a:ea typeface="Times New Roman"/>
                <a:cs typeface="Times New Roman"/>
                <a:sym typeface="Times New Roman"/>
              </a:rPr>
              <a:t> </a:t>
            </a:r>
            <a:r>
              <a:rPr lang="ja" sz="2082">
                <a:solidFill>
                  <a:srgbClr val="0000FF"/>
                </a:solidFill>
                <a:latin typeface="Times New Roman"/>
                <a:ea typeface="Times New Roman"/>
                <a:cs typeface="Times New Roman"/>
                <a:sym typeface="Times New Roman"/>
              </a:rPr>
              <a:t>17 </a:t>
            </a:r>
            <a:r>
              <a:rPr lang="ja" sz="2082">
                <a:solidFill>
                  <a:schemeClr val="dk1"/>
                </a:solidFill>
                <a:latin typeface="Times New Roman"/>
                <a:ea typeface="Times New Roman"/>
                <a:cs typeface="Times New Roman"/>
                <a:sym typeface="Times New Roman"/>
              </a:rPr>
              <a:t>global goals to protect our sustainable future. Our world is facing huge issues such as </a:t>
            </a:r>
            <a:r>
              <a:rPr lang="ja" sz="2082">
                <a:solidFill>
                  <a:srgbClr val="0000FF"/>
                </a:solidFill>
                <a:latin typeface="Times New Roman"/>
                <a:ea typeface="Times New Roman"/>
                <a:cs typeface="Times New Roman"/>
                <a:sym typeface="Times New Roman"/>
              </a:rPr>
              <a:t>extreme povert</a:t>
            </a:r>
            <a:r>
              <a:rPr lang="ja" sz="2082">
                <a:solidFill>
                  <a:srgbClr val="434343"/>
                </a:solidFill>
                <a:latin typeface="Times New Roman"/>
                <a:ea typeface="Times New Roman"/>
                <a:cs typeface="Times New Roman"/>
                <a:sym typeface="Times New Roman"/>
              </a:rPr>
              <a:t>, </a:t>
            </a:r>
            <a:r>
              <a:rPr lang="ja" sz="2082">
                <a:solidFill>
                  <a:srgbClr val="0000FF"/>
                </a:solidFill>
                <a:latin typeface="Times New Roman"/>
                <a:ea typeface="Times New Roman"/>
                <a:cs typeface="Times New Roman"/>
                <a:sym typeface="Times New Roman"/>
              </a:rPr>
              <a:t>environment degradation</a:t>
            </a:r>
            <a:r>
              <a:rPr lang="ja" sz="2082">
                <a:solidFill>
                  <a:srgbClr val="434343"/>
                </a:solidFill>
                <a:latin typeface="Times New Roman"/>
                <a:ea typeface="Times New Roman"/>
                <a:cs typeface="Times New Roman"/>
                <a:sym typeface="Times New Roman"/>
              </a:rPr>
              <a:t>, </a:t>
            </a:r>
            <a:r>
              <a:rPr lang="ja" sz="2082">
                <a:solidFill>
                  <a:schemeClr val="dk1"/>
                </a:solidFill>
                <a:latin typeface="Times New Roman"/>
                <a:ea typeface="Times New Roman"/>
                <a:cs typeface="Times New Roman"/>
                <a:sym typeface="Times New Roman"/>
              </a:rPr>
              <a:t>injustice, and</a:t>
            </a:r>
            <a:r>
              <a:rPr lang="ja" sz="2082">
                <a:solidFill>
                  <a:srgbClr val="434343"/>
                </a:solidFill>
                <a:latin typeface="Times New Roman"/>
                <a:ea typeface="Times New Roman"/>
                <a:cs typeface="Times New Roman"/>
                <a:sym typeface="Times New Roman"/>
              </a:rPr>
              <a:t> </a:t>
            </a:r>
            <a:r>
              <a:rPr lang="ja" sz="2082">
                <a:solidFill>
                  <a:srgbClr val="0000FF"/>
                </a:solidFill>
                <a:latin typeface="Times New Roman"/>
                <a:ea typeface="Times New Roman"/>
                <a:cs typeface="Times New Roman"/>
                <a:sym typeface="Times New Roman"/>
              </a:rPr>
              <a:t>discrimination</a:t>
            </a:r>
            <a:r>
              <a:rPr lang="ja" sz="2082">
                <a:solidFill>
                  <a:srgbClr val="333333"/>
                </a:solidFill>
                <a:latin typeface="Times New Roman"/>
                <a:ea typeface="Times New Roman"/>
                <a:cs typeface="Times New Roman"/>
                <a:sym typeface="Times New Roman"/>
              </a:rPr>
              <a:t>.There are </a:t>
            </a:r>
            <a:r>
              <a:rPr lang="ja" sz="2082">
                <a:solidFill>
                  <a:srgbClr val="0000FF"/>
                </a:solidFill>
                <a:latin typeface="Times New Roman"/>
                <a:ea typeface="Times New Roman"/>
                <a:cs typeface="Times New Roman"/>
                <a:sym typeface="Times New Roman"/>
              </a:rPr>
              <a:t>169</a:t>
            </a:r>
            <a:r>
              <a:rPr lang="ja" sz="2082">
                <a:solidFill>
                  <a:srgbClr val="434343"/>
                </a:solidFill>
                <a:latin typeface="Times New Roman"/>
                <a:ea typeface="Times New Roman"/>
                <a:cs typeface="Times New Roman"/>
                <a:sym typeface="Times New Roman"/>
              </a:rPr>
              <a:t> </a:t>
            </a:r>
            <a:r>
              <a:rPr lang="ja" sz="2082">
                <a:solidFill>
                  <a:schemeClr val="dk1"/>
                </a:solidFill>
                <a:latin typeface="Times New Roman"/>
                <a:ea typeface="Times New Roman"/>
                <a:cs typeface="Times New Roman"/>
                <a:sym typeface="Times New Roman"/>
              </a:rPr>
              <a:t>targets to achieve by </a:t>
            </a:r>
            <a:r>
              <a:rPr lang="ja" sz="2082">
                <a:solidFill>
                  <a:srgbClr val="0000FF"/>
                </a:solidFill>
                <a:latin typeface="Times New Roman"/>
                <a:ea typeface="Times New Roman"/>
                <a:cs typeface="Times New Roman"/>
                <a:sym typeface="Times New Roman"/>
              </a:rPr>
              <a:t>2030</a:t>
            </a:r>
            <a:r>
              <a:rPr lang="ja" sz="2082">
                <a:solidFill>
                  <a:srgbClr val="434343"/>
                </a:solidFill>
                <a:latin typeface="Times New Roman"/>
                <a:ea typeface="Times New Roman"/>
                <a:cs typeface="Times New Roman"/>
                <a:sym typeface="Times New Roman"/>
              </a:rPr>
              <a:t>.</a:t>
            </a:r>
            <a:r>
              <a:rPr lang="ja" sz="2082">
                <a:solidFill>
                  <a:schemeClr val="dk1"/>
                </a:solidFill>
                <a:latin typeface="Times New Roman"/>
                <a:ea typeface="Times New Roman"/>
                <a:cs typeface="Times New Roman"/>
                <a:sym typeface="Times New Roman"/>
              </a:rPr>
              <a:t> </a:t>
            </a:r>
            <a:r>
              <a:rPr lang="ja" sz="2082">
                <a:solidFill>
                  <a:schemeClr val="dk1"/>
                </a:solidFill>
                <a:highlight>
                  <a:schemeClr val="lt1"/>
                </a:highlight>
                <a:latin typeface="Times New Roman"/>
                <a:ea typeface="Times New Roman"/>
                <a:cs typeface="Times New Roman"/>
                <a:sym typeface="Times New Roman"/>
              </a:rPr>
              <a:t>In terms of businesses, targets can help clarify the main</a:t>
            </a:r>
            <a:r>
              <a:rPr lang="ja" sz="2082">
                <a:solidFill>
                  <a:srgbClr val="434343"/>
                </a:solidFill>
                <a:highlight>
                  <a:schemeClr val="lt1"/>
                </a:highlight>
                <a:latin typeface="Times New Roman"/>
                <a:ea typeface="Times New Roman"/>
                <a:cs typeface="Times New Roman"/>
                <a:sym typeface="Times New Roman"/>
              </a:rPr>
              <a:t> </a:t>
            </a:r>
            <a:r>
              <a:rPr lang="ja" sz="2082">
                <a:solidFill>
                  <a:srgbClr val="0000FF"/>
                </a:solidFill>
                <a:highlight>
                  <a:schemeClr val="lt1"/>
                </a:highlight>
                <a:latin typeface="Times New Roman"/>
                <a:ea typeface="Times New Roman"/>
                <a:cs typeface="Times New Roman"/>
                <a:sym typeface="Times New Roman"/>
              </a:rPr>
              <a:t>challenges </a:t>
            </a:r>
            <a:r>
              <a:rPr lang="ja" sz="2082">
                <a:solidFill>
                  <a:schemeClr val="dk1"/>
                </a:solidFill>
                <a:highlight>
                  <a:schemeClr val="lt1"/>
                </a:highlight>
                <a:latin typeface="Times New Roman"/>
                <a:ea typeface="Times New Roman"/>
                <a:cs typeface="Times New Roman"/>
                <a:sym typeface="Times New Roman"/>
              </a:rPr>
              <a:t>of the SDGs that your business will prioritize</a:t>
            </a:r>
            <a:r>
              <a:rPr lang="ja" sz="2082">
                <a:solidFill>
                  <a:schemeClr val="dk1"/>
                </a:solidFill>
                <a:latin typeface="Times New Roman"/>
                <a:ea typeface="Times New Roman"/>
                <a:cs typeface="Times New Roman"/>
                <a:sym typeface="Times New Roman"/>
              </a:rPr>
              <a:t>.</a:t>
            </a:r>
            <a:endParaRPr sz="2082">
              <a:solidFill>
                <a:schemeClr val="dk1"/>
              </a:solidFill>
              <a:latin typeface="Times New Roman"/>
              <a:ea typeface="Times New Roman"/>
              <a:cs typeface="Times New Roman"/>
              <a:sym typeface="Times New Roman"/>
            </a:endParaRPr>
          </a:p>
          <a:p>
            <a:pPr indent="0" lvl="0" marL="0" rtl="0" algn="l">
              <a:lnSpc>
                <a:spcPct val="115000"/>
              </a:lnSpc>
              <a:spcBef>
                <a:spcPts val="1800"/>
              </a:spcBef>
              <a:spcAft>
                <a:spcPts val="0"/>
              </a:spcAft>
              <a:buClr>
                <a:schemeClr val="dk1"/>
              </a:buClr>
              <a:buSzPts val="852"/>
              <a:buFont typeface="Arial"/>
              <a:buNone/>
            </a:pPr>
            <a:r>
              <a:t/>
            </a:r>
            <a:endParaRPr sz="2082">
              <a:solidFill>
                <a:schemeClr val="dk1"/>
              </a:solidFill>
              <a:latin typeface="Times New Roman"/>
              <a:ea typeface="Times New Roman"/>
              <a:cs typeface="Times New Roman"/>
              <a:sym typeface="Times New Roman"/>
            </a:endParaRPr>
          </a:p>
          <a:p>
            <a:pPr indent="0" lvl="0" marL="0" rtl="0" algn="l">
              <a:lnSpc>
                <a:spcPct val="115000"/>
              </a:lnSpc>
              <a:spcBef>
                <a:spcPts val="1800"/>
              </a:spcBef>
              <a:spcAft>
                <a:spcPts val="0"/>
              </a:spcAft>
              <a:buClr>
                <a:schemeClr val="dk1"/>
              </a:buClr>
              <a:buSzPts val="852"/>
              <a:buFont typeface="Arial"/>
              <a:buNone/>
            </a:pPr>
            <a:r>
              <a:rPr lang="ja" sz="2370">
                <a:solidFill>
                  <a:schemeClr val="dk1"/>
                </a:solidFill>
                <a:latin typeface="Times New Roman"/>
                <a:ea typeface="Times New Roman"/>
                <a:cs typeface="Times New Roman"/>
                <a:sym typeface="Times New Roman"/>
              </a:rPr>
              <a:t>2.</a:t>
            </a:r>
            <a:r>
              <a:rPr lang="ja" sz="2470">
                <a:solidFill>
                  <a:schemeClr val="dk1"/>
                </a:solidFill>
              </a:rPr>
              <a:t> </a:t>
            </a:r>
            <a:r>
              <a:rPr lang="ja" sz="2004">
                <a:solidFill>
                  <a:schemeClr val="dk1"/>
                </a:solidFill>
                <a:latin typeface="Times New Roman"/>
                <a:ea typeface="Times New Roman"/>
                <a:cs typeface="Times New Roman"/>
                <a:sym typeface="Times New Roman"/>
              </a:rPr>
              <a:t>The story of the SDGs began before </a:t>
            </a:r>
            <a:r>
              <a:rPr lang="ja" sz="2305">
                <a:solidFill>
                  <a:srgbClr val="0000FF"/>
                </a:solidFill>
                <a:latin typeface="Times New Roman"/>
                <a:ea typeface="Times New Roman"/>
                <a:cs typeface="Times New Roman"/>
                <a:sym typeface="Times New Roman"/>
              </a:rPr>
              <a:t>2015</a:t>
            </a:r>
            <a:r>
              <a:rPr lang="ja" sz="2004">
                <a:solidFill>
                  <a:srgbClr val="434343"/>
                </a:solidFill>
                <a:latin typeface="Times New Roman"/>
                <a:ea typeface="Times New Roman"/>
                <a:cs typeface="Times New Roman"/>
                <a:sym typeface="Times New Roman"/>
              </a:rPr>
              <a:t>. </a:t>
            </a:r>
            <a:r>
              <a:rPr lang="ja" sz="2004">
                <a:solidFill>
                  <a:schemeClr val="dk1"/>
                </a:solidFill>
                <a:latin typeface="Times New Roman"/>
                <a:ea typeface="Times New Roman"/>
                <a:cs typeface="Times New Roman"/>
                <a:sym typeface="Times New Roman"/>
              </a:rPr>
              <a:t>In September 2000, </a:t>
            </a:r>
            <a:r>
              <a:rPr lang="ja" sz="2305">
                <a:solidFill>
                  <a:srgbClr val="0000FF"/>
                </a:solidFill>
                <a:latin typeface="Times New Roman"/>
                <a:ea typeface="Times New Roman"/>
                <a:cs typeface="Times New Roman"/>
                <a:sym typeface="Times New Roman"/>
              </a:rPr>
              <a:t>UNDP </a:t>
            </a:r>
            <a:r>
              <a:rPr lang="ja" sz="2004">
                <a:solidFill>
                  <a:schemeClr val="dk1"/>
                </a:solidFill>
                <a:latin typeface="Times New Roman"/>
                <a:ea typeface="Times New Roman"/>
                <a:cs typeface="Times New Roman"/>
                <a:sym typeface="Times New Roman"/>
              </a:rPr>
              <a:t>brought together leaders from 189 countries and signed the MDGs with </a:t>
            </a:r>
            <a:r>
              <a:rPr lang="ja" sz="2305">
                <a:solidFill>
                  <a:srgbClr val="0000FF"/>
                </a:solidFill>
                <a:latin typeface="Times New Roman"/>
                <a:ea typeface="Times New Roman"/>
                <a:cs typeface="Times New Roman"/>
                <a:sym typeface="Times New Roman"/>
              </a:rPr>
              <a:t>MDGs </a:t>
            </a:r>
            <a:r>
              <a:rPr lang="ja" sz="2004">
                <a:solidFill>
                  <a:schemeClr val="dk1"/>
                </a:solidFill>
                <a:latin typeface="Times New Roman"/>
                <a:ea typeface="Times New Roman"/>
                <a:cs typeface="Times New Roman"/>
                <a:sym typeface="Times New Roman"/>
              </a:rPr>
              <a:t>framework goals. Goals ranged from halving extreme poverty, hunger, and gender equality. Unfortunately, the goal was not fully achieved by 2015, but the project became the most successful</a:t>
            </a:r>
            <a:r>
              <a:rPr lang="ja" sz="2004">
                <a:solidFill>
                  <a:srgbClr val="434343"/>
                </a:solidFill>
                <a:latin typeface="Times New Roman"/>
                <a:ea typeface="Times New Roman"/>
                <a:cs typeface="Times New Roman"/>
                <a:sym typeface="Times New Roman"/>
              </a:rPr>
              <a:t>  </a:t>
            </a:r>
            <a:r>
              <a:rPr lang="ja" sz="2305">
                <a:solidFill>
                  <a:srgbClr val="0000FF"/>
                </a:solidFill>
                <a:latin typeface="Times New Roman"/>
                <a:ea typeface="Times New Roman"/>
                <a:cs typeface="Times New Roman"/>
                <a:sym typeface="Times New Roman"/>
              </a:rPr>
              <a:t>sustainability </a:t>
            </a:r>
            <a:r>
              <a:rPr lang="ja" sz="2004">
                <a:solidFill>
                  <a:schemeClr val="dk1"/>
                </a:solidFill>
                <a:latin typeface="Times New Roman"/>
                <a:ea typeface="Times New Roman"/>
                <a:cs typeface="Times New Roman"/>
                <a:sym typeface="Times New Roman"/>
              </a:rPr>
              <a:t> alleviation in history and the beginning to reach global</a:t>
            </a:r>
            <a:r>
              <a:rPr lang="ja" sz="2004">
                <a:solidFill>
                  <a:srgbClr val="434343"/>
                </a:solidFill>
                <a:latin typeface="Times New Roman"/>
                <a:ea typeface="Times New Roman"/>
                <a:cs typeface="Times New Roman"/>
                <a:sym typeface="Times New Roman"/>
              </a:rPr>
              <a:t> </a:t>
            </a:r>
            <a:r>
              <a:rPr lang="ja" sz="2305">
                <a:solidFill>
                  <a:srgbClr val="0000FF"/>
                </a:solidFill>
                <a:latin typeface="Times New Roman"/>
                <a:ea typeface="Times New Roman"/>
                <a:cs typeface="Times New Roman"/>
                <a:sym typeface="Times New Roman"/>
              </a:rPr>
              <a:t>poverty</a:t>
            </a:r>
            <a:r>
              <a:rPr lang="ja" sz="2305">
                <a:solidFill>
                  <a:srgbClr val="434343"/>
                </a:solidFill>
                <a:latin typeface="Times New Roman"/>
                <a:ea typeface="Times New Roman"/>
                <a:cs typeface="Times New Roman"/>
                <a:sym typeface="Times New Roman"/>
              </a:rPr>
              <a:t>.</a:t>
            </a:r>
            <a:endParaRPr sz="2305">
              <a:solidFill>
                <a:srgbClr val="434343"/>
              </a:solidFill>
              <a:latin typeface="Times New Roman"/>
              <a:ea typeface="Times New Roman"/>
              <a:cs typeface="Times New Roman"/>
              <a:sym typeface="Times New Roman"/>
            </a:endParaRPr>
          </a:p>
          <a:p>
            <a:pPr indent="0" lvl="0" marL="0" rtl="0" algn="l">
              <a:lnSpc>
                <a:spcPct val="115000"/>
              </a:lnSpc>
              <a:spcBef>
                <a:spcPts val="1800"/>
              </a:spcBef>
              <a:spcAft>
                <a:spcPts val="0"/>
              </a:spcAft>
              <a:buNone/>
            </a:pPr>
            <a:r>
              <a:t/>
            </a:r>
            <a:endParaRPr/>
          </a:p>
        </p:txBody>
      </p:sp>
      <p:sp>
        <p:nvSpPr>
          <p:cNvPr id="134" name="Google Shape;134;p19"/>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0"/>
          <p:cNvSpPr txBox="1"/>
          <p:nvPr/>
        </p:nvSpPr>
        <p:spPr>
          <a:xfrm>
            <a:off x="856350" y="493475"/>
            <a:ext cx="5847300" cy="1169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3200" u="sng">
                <a:latin typeface="Impact"/>
                <a:ea typeface="Impact"/>
                <a:cs typeface="Impact"/>
                <a:sym typeface="Impact"/>
              </a:rPr>
              <a:t>Additional Exercise</a:t>
            </a:r>
            <a:endParaRPr b="1" sz="3200" u="sng">
              <a:latin typeface="Impact"/>
              <a:ea typeface="Impact"/>
              <a:cs typeface="Impact"/>
              <a:sym typeface="Impact"/>
            </a:endParaRPr>
          </a:p>
          <a:p>
            <a:pPr indent="0" lvl="0" marL="0" rtl="0" algn="ctr">
              <a:spcBef>
                <a:spcPts val="0"/>
              </a:spcBef>
              <a:spcAft>
                <a:spcPts val="0"/>
              </a:spcAft>
              <a:buNone/>
            </a:pPr>
            <a:r>
              <a:rPr b="1" lang="ja" sz="3200" u="sng">
                <a:latin typeface="Impact"/>
                <a:ea typeface="Impact"/>
                <a:cs typeface="Impact"/>
                <a:sym typeface="Impact"/>
              </a:rPr>
              <a:t>(Reading worksheet)</a:t>
            </a:r>
            <a:endParaRPr b="1" sz="3200" u="sng">
              <a:latin typeface="Impact"/>
              <a:ea typeface="Impact"/>
              <a:cs typeface="Impact"/>
              <a:sym typeface="Impact"/>
            </a:endParaRPr>
          </a:p>
        </p:txBody>
      </p:sp>
      <p:sp>
        <p:nvSpPr>
          <p:cNvPr id="140" name="Google Shape;140;p20"/>
          <p:cNvSpPr txBox="1"/>
          <p:nvPr/>
        </p:nvSpPr>
        <p:spPr>
          <a:xfrm>
            <a:off x="669450" y="2358238"/>
            <a:ext cx="62211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500" u="sng">
                <a:latin typeface="Times New Roman"/>
                <a:ea typeface="Times New Roman"/>
                <a:cs typeface="Times New Roman"/>
                <a:sym typeface="Times New Roman"/>
              </a:rPr>
              <a:t>Read the statement. Write T (true) or F (false).</a:t>
            </a:r>
            <a:endParaRPr sz="2500" u="sng">
              <a:latin typeface="Times New Roman"/>
              <a:ea typeface="Times New Roman"/>
              <a:cs typeface="Times New Roman"/>
              <a:sym typeface="Times New Roman"/>
            </a:endParaRPr>
          </a:p>
        </p:txBody>
      </p:sp>
      <p:sp>
        <p:nvSpPr>
          <p:cNvPr id="141" name="Google Shape;141;p20"/>
          <p:cNvSpPr txBox="1"/>
          <p:nvPr/>
        </p:nvSpPr>
        <p:spPr>
          <a:xfrm>
            <a:off x="856350" y="8485875"/>
            <a:ext cx="5847300" cy="1523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800">
                <a:solidFill>
                  <a:schemeClr val="dk1"/>
                </a:solidFill>
              </a:rPr>
              <a:t>4 </a:t>
            </a:r>
            <a:r>
              <a:rPr lang="ja" sz="2100">
                <a:solidFill>
                  <a:schemeClr val="dk1"/>
                </a:solidFill>
                <a:latin typeface="Times New Roman"/>
                <a:ea typeface="Times New Roman"/>
                <a:cs typeface="Times New Roman"/>
                <a:sym typeface="Times New Roman"/>
              </a:rPr>
              <a:t>You don't need to understand what you are responsible for in order to achieve your goals, as long as you understand the current situation.</a:t>
            </a:r>
            <a:r>
              <a:rPr lang="ja" sz="1700">
                <a:solidFill>
                  <a:schemeClr val="dk1"/>
                </a:solidFill>
              </a:rPr>
              <a:t>             </a:t>
            </a:r>
            <a:endParaRPr sz="1700">
              <a:solidFill>
                <a:schemeClr val="dk1"/>
              </a:solidFill>
            </a:endParaRPr>
          </a:p>
          <a:p>
            <a:pPr indent="0" lvl="0" marL="0" rtl="0" algn="l">
              <a:spcBef>
                <a:spcPts val="0"/>
              </a:spcBef>
              <a:spcAft>
                <a:spcPts val="0"/>
              </a:spcAft>
              <a:buNone/>
            </a:pPr>
            <a:r>
              <a:rPr lang="ja" sz="1700">
                <a:solidFill>
                  <a:schemeClr val="dk1"/>
                </a:solidFill>
              </a:rPr>
              <a:t>                                                                        </a:t>
            </a:r>
            <a:endParaRPr sz="1700">
              <a:solidFill>
                <a:schemeClr val="dk1"/>
              </a:solidFill>
            </a:endParaRPr>
          </a:p>
        </p:txBody>
      </p:sp>
      <p:sp>
        <p:nvSpPr>
          <p:cNvPr id="142" name="Google Shape;142;p20"/>
          <p:cNvSpPr txBox="1"/>
          <p:nvPr/>
        </p:nvSpPr>
        <p:spPr>
          <a:xfrm>
            <a:off x="886500" y="6395013"/>
            <a:ext cx="5787000" cy="1523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800"/>
              <a:t>3</a:t>
            </a:r>
            <a:r>
              <a:rPr lang="ja" sz="1700"/>
              <a:t> </a:t>
            </a:r>
            <a:r>
              <a:rPr lang="ja" sz="2800">
                <a:latin typeface="Times New Roman"/>
                <a:ea typeface="Times New Roman"/>
                <a:cs typeface="Times New Roman"/>
                <a:sym typeface="Times New Roman"/>
              </a:rPr>
              <a:t> </a:t>
            </a:r>
            <a:r>
              <a:rPr lang="ja" sz="2100">
                <a:solidFill>
                  <a:schemeClr val="dk1"/>
                </a:solidFill>
                <a:latin typeface="Times New Roman"/>
                <a:ea typeface="Times New Roman"/>
                <a:cs typeface="Times New Roman"/>
                <a:sym typeface="Times New Roman"/>
              </a:rPr>
              <a:t>By anchoring the SDGs within your business, you will not only contribute to the critical change, but also stay on the cutting edge of your industry.</a:t>
            </a:r>
            <a:endParaRPr sz="21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ja" sz="1700">
                <a:solidFill>
                  <a:schemeClr val="dk1"/>
                </a:solidFill>
              </a:rPr>
              <a:t>                                                                      </a:t>
            </a:r>
            <a:endParaRPr sz="1700">
              <a:solidFill>
                <a:schemeClr val="dk1"/>
              </a:solidFill>
            </a:endParaRPr>
          </a:p>
        </p:txBody>
      </p:sp>
      <p:sp>
        <p:nvSpPr>
          <p:cNvPr id="143" name="Google Shape;143;p20"/>
          <p:cNvSpPr txBox="1"/>
          <p:nvPr/>
        </p:nvSpPr>
        <p:spPr>
          <a:xfrm>
            <a:off x="972000" y="3438188"/>
            <a:ext cx="5616000" cy="939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800"/>
              <a:t>1</a:t>
            </a:r>
            <a:r>
              <a:rPr lang="ja" sz="2800">
                <a:latin typeface="Times New Roman"/>
                <a:ea typeface="Times New Roman"/>
                <a:cs typeface="Times New Roman"/>
                <a:sym typeface="Times New Roman"/>
              </a:rPr>
              <a:t> </a:t>
            </a:r>
            <a:r>
              <a:rPr lang="ja" sz="2100">
                <a:solidFill>
                  <a:schemeClr val="dk1"/>
                </a:solidFill>
                <a:latin typeface="Times New Roman"/>
                <a:ea typeface="Times New Roman"/>
                <a:cs typeface="Times New Roman"/>
                <a:sym typeface="Times New Roman"/>
              </a:rPr>
              <a:t>We all have a part to play in reaching the goals by 2030.</a:t>
            </a:r>
            <a:r>
              <a:rPr lang="ja" sz="1700">
                <a:solidFill>
                  <a:schemeClr val="dk1"/>
                </a:solidFill>
                <a:latin typeface="Times New Roman"/>
                <a:ea typeface="Times New Roman"/>
                <a:cs typeface="Times New Roman"/>
                <a:sym typeface="Times New Roman"/>
              </a:rPr>
              <a:t> </a:t>
            </a:r>
            <a:r>
              <a:rPr lang="ja" sz="1700">
                <a:solidFill>
                  <a:schemeClr val="dk1"/>
                </a:solidFill>
              </a:rPr>
              <a:t>                                                        </a:t>
            </a:r>
            <a:endParaRPr sz="1700"/>
          </a:p>
        </p:txBody>
      </p:sp>
      <p:sp>
        <p:nvSpPr>
          <p:cNvPr id="144" name="Google Shape;144;p20"/>
          <p:cNvSpPr txBox="1"/>
          <p:nvPr/>
        </p:nvSpPr>
        <p:spPr>
          <a:xfrm>
            <a:off x="856350" y="4962600"/>
            <a:ext cx="5937300" cy="1139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800"/>
              <a:t>2</a:t>
            </a:r>
            <a:r>
              <a:rPr lang="ja" sz="2800">
                <a:latin typeface="Times New Roman"/>
                <a:ea typeface="Times New Roman"/>
                <a:cs typeface="Times New Roman"/>
                <a:sym typeface="Times New Roman"/>
              </a:rPr>
              <a:t> </a:t>
            </a:r>
            <a:r>
              <a:rPr lang="ja" sz="2100">
                <a:solidFill>
                  <a:schemeClr val="dk1"/>
                </a:solidFill>
                <a:latin typeface="Times New Roman"/>
                <a:ea typeface="Times New Roman"/>
                <a:cs typeface="Times New Roman"/>
                <a:sym typeface="Times New Roman"/>
              </a:rPr>
              <a:t>The SDGs do not include economic sustainability.</a:t>
            </a:r>
            <a:r>
              <a:rPr lang="ja" sz="1700">
                <a:latin typeface="Times New Roman"/>
                <a:ea typeface="Times New Roman"/>
                <a:cs typeface="Times New Roman"/>
                <a:sym typeface="Times New Roman"/>
              </a:rPr>
              <a:t> </a:t>
            </a:r>
            <a:endParaRPr sz="1700">
              <a:latin typeface="Times New Roman"/>
              <a:ea typeface="Times New Roman"/>
              <a:cs typeface="Times New Roman"/>
              <a:sym typeface="Times New Roman"/>
            </a:endParaRPr>
          </a:p>
          <a:p>
            <a:pPr indent="0" lvl="0" marL="0" rtl="0" algn="l">
              <a:spcBef>
                <a:spcPts val="0"/>
              </a:spcBef>
              <a:spcAft>
                <a:spcPts val="0"/>
              </a:spcAft>
              <a:buNone/>
            </a:pPr>
            <a:r>
              <a:rPr lang="ja" sz="1700">
                <a:latin typeface="Times New Roman"/>
                <a:ea typeface="Times New Roman"/>
                <a:cs typeface="Times New Roman"/>
                <a:sym typeface="Times New Roman"/>
              </a:rPr>
              <a:t>                             </a:t>
            </a:r>
            <a:r>
              <a:rPr lang="ja" sz="1700"/>
              <a:t>                                         </a:t>
            </a:r>
            <a:endParaRPr sz="1700"/>
          </a:p>
          <a:p>
            <a:pPr indent="0" lvl="0" marL="0" rtl="0" algn="l">
              <a:spcBef>
                <a:spcPts val="0"/>
              </a:spcBef>
              <a:spcAft>
                <a:spcPts val="0"/>
              </a:spcAft>
              <a:buNone/>
            </a:pPr>
            <a:r>
              <a:rPr lang="ja" sz="1700"/>
              <a:t>                                                                       </a:t>
            </a:r>
            <a:endParaRPr sz="1700"/>
          </a:p>
        </p:txBody>
      </p:sp>
      <p:cxnSp>
        <p:nvCxnSpPr>
          <p:cNvPr id="145" name="Google Shape;145;p20"/>
          <p:cNvCxnSpPr/>
          <p:nvPr/>
        </p:nvCxnSpPr>
        <p:spPr>
          <a:xfrm>
            <a:off x="5006625" y="4590625"/>
            <a:ext cx="930600" cy="0"/>
          </a:xfrm>
          <a:prstGeom prst="straightConnector1">
            <a:avLst/>
          </a:prstGeom>
          <a:noFill/>
          <a:ln cap="flat" cmpd="sng" w="9525">
            <a:solidFill>
              <a:schemeClr val="dk2"/>
            </a:solidFill>
            <a:prstDash val="solid"/>
            <a:round/>
            <a:headEnd len="med" w="med" type="none"/>
            <a:tailEnd len="med" w="med" type="none"/>
          </a:ln>
        </p:spPr>
      </p:cxnSp>
      <p:cxnSp>
        <p:nvCxnSpPr>
          <p:cNvPr id="146" name="Google Shape;146;p20"/>
          <p:cNvCxnSpPr/>
          <p:nvPr/>
        </p:nvCxnSpPr>
        <p:spPr>
          <a:xfrm flipH="1" rot="10800000">
            <a:off x="5016075" y="5967713"/>
            <a:ext cx="968700" cy="18900"/>
          </a:xfrm>
          <a:prstGeom prst="straightConnector1">
            <a:avLst/>
          </a:prstGeom>
          <a:noFill/>
          <a:ln cap="flat" cmpd="sng" w="9525">
            <a:solidFill>
              <a:schemeClr val="dk2"/>
            </a:solidFill>
            <a:prstDash val="solid"/>
            <a:round/>
            <a:headEnd len="med" w="med" type="none"/>
            <a:tailEnd len="med" w="med" type="none"/>
          </a:ln>
        </p:spPr>
      </p:cxnSp>
      <p:cxnSp>
        <p:nvCxnSpPr>
          <p:cNvPr id="147" name="Google Shape;147;p20"/>
          <p:cNvCxnSpPr/>
          <p:nvPr/>
        </p:nvCxnSpPr>
        <p:spPr>
          <a:xfrm flipH="1" rot="10800000">
            <a:off x="5006625" y="8098625"/>
            <a:ext cx="987600" cy="18900"/>
          </a:xfrm>
          <a:prstGeom prst="straightConnector1">
            <a:avLst/>
          </a:prstGeom>
          <a:noFill/>
          <a:ln cap="flat" cmpd="sng" w="9525">
            <a:solidFill>
              <a:schemeClr val="dk2"/>
            </a:solidFill>
            <a:prstDash val="solid"/>
            <a:round/>
            <a:headEnd len="med" w="med" type="none"/>
            <a:tailEnd len="med" w="med" type="none"/>
          </a:ln>
        </p:spPr>
      </p:cxnSp>
      <p:cxnSp>
        <p:nvCxnSpPr>
          <p:cNvPr id="148" name="Google Shape;148;p20"/>
          <p:cNvCxnSpPr/>
          <p:nvPr/>
        </p:nvCxnSpPr>
        <p:spPr>
          <a:xfrm flipH="1" rot="10800000">
            <a:off x="5035125" y="10009575"/>
            <a:ext cx="930600" cy="18900"/>
          </a:xfrm>
          <a:prstGeom prst="straightConnector1">
            <a:avLst/>
          </a:prstGeom>
          <a:noFill/>
          <a:ln cap="flat" cmpd="sng" w="9525">
            <a:solidFill>
              <a:schemeClr val="dk2"/>
            </a:solidFill>
            <a:prstDash val="solid"/>
            <a:round/>
            <a:headEnd len="med" w="med" type="none"/>
            <a:tailEnd len="med" w="med" type="none"/>
          </a:ln>
        </p:spPr>
      </p:cxnSp>
      <p:pic>
        <p:nvPicPr>
          <p:cNvPr id="149" name="Google Shape;149;p20"/>
          <p:cNvPicPr preferRelativeResize="0"/>
          <p:nvPr/>
        </p:nvPicPr>
        <p:blipFill>
          <a:blip r:embed="rId3">
            <a:alphaModFix/>
          </a:blip>
          <a:stretch>
            <a:fillRect/>
          </a:stretch>
        </p:blipFill>
        <p:spPr>
          <a:xfrm>
            <a:off x="5965725" y="1469612"/>
            <a:ext cx="489601" cy="489601"/>
          </a:xfrm>
          <a:prstGeom prst="rect">
            <a:avLst/>
          </a:prstGeom>
          <a:noFill/>
          <a:ln>
            <a:noFill/>
          </a:ln>
        </p:spPr>
      </p:pic>
      <p:sp>
        <p:nvSpPr>
          <p:cNvPr id="150" name="Google Shape;150;p20"/>
          <p:cNvSpPr txBox="1"/>
          <p:nvPr/>
        </p:nvSpPr>
        <p:spPr>
          <a:xfrm>
            <a:off x="669450" y="1577525"/>
            <a:ext cx="34188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ja" sz="1600">
                <a:solidFill>
                  <a:schemeClr val="dk1"/>
                </a:solidFill>
              </a:rPr>
              <a:t>Name: _________________________</a:t>
            </a:r>
            <a:endParaRPr/>
          </a:p>
        </p:txBody>
      </p:sp>
      <p:sp>
        <p:nvSpPr>
          <p:cNvPr id="151" name="Google Shape;151;p20"/>
          <p:cNvSpPr txBox="1"/>
          <p:nvPr/>
        </p:nvSpPr>
        <p:spPr>
          <a:xfrm>
            <a:off x="6479275" y="1483550"/>
            <a:ext cx="1350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1800" u="sng">
                <a:latin typeface="Impact"/>
                <a:ea typeface="Impact"/>
                <a:cs typeface="Impact"/>
                <a:sym typeface="Impact"/>
              </a:rPr>
              <a:t>15 min</a:t>
            </a:r>
            <a:endParaRPr sz="1900" u="sng">
              <a:latin typeface="Impact"/>
              <a:ea typeface="Impact"/>
              <a:cs typeface="Impact"/>
              <a:sym typeface="Impact"/>
            </a:endParaRPr>
          </a:p>
        </p:txBody>
      </p:sp>
      <p:sp>
        <p:nvSpPr>
          <p:cNvPr id="152" name="Google Shape;152;p20"/>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1"/>
          <p:cNvSpPr txBox="1"/>
          <p:nvPr>
            <p:ph type="title"/>
          </p:nvPr>
        </p:nvSpPr>
        <p:spPr>
          <a:xfrm>
            <a:off x="389325" y="184897"/>
            <a:ext cx="7044600" cy="834900"/>
          </a:xfrm>
          <a:prstGeom prst="rect">
            <a:avLst/>
          </a:prstGeom>
        </p:spPr>
        <p:txBody>
          <a:bodyPr anchorCtr="0" anchor="t" bIns="139850" lIns="139850" spcFirstLastPara="1" rIns="139850" wrap="square" tIns="139850">
            <a:noAutofit/>
          </a:bodyPr>
          <a:lstStyle/>
          <a:p>
            <a:pPr indent="0" lvl="0" marL="0" rtl="0" algn="ctr">
              <a:spcBef>
                <a:spcPts val="0"/>
              </a:spcBef>
              <a:spcAft>
                <a:spcPts val="0"/>
              </a:spcAft>
              <a:buSzPts val="990"/>
              <a:buNone/>
            </a:pPr>
            <a:r>
              <a:rPr lang="ja" sz="4070" u="sng">
                <a:latin typeface="Impact"/>
                <a:ea typeface="Impact"/>
                <a:cs typeface="Impact"/>
                <a:sym typeface="Impact"/>
              </a:rPr>
              <a:t>Discussion Worksheet</a:t>
            </a:r>
            <a:r>
              <a:rPr lang="ja" sz="4070" u="sng"/>
              <a:t> </a:t>
            </a:r>
            <a:endParaRPr sz="4070" u="sng"/>
          </a:p>
        </p:txBody>
      </p:sp>
      <p:sp>
        <p:nvSpPr>
          <p:cNvPr id="158" name="Google Shape;158;p21"/>
          <p:cNvSpPr/>
          <p:nvPr/>
        </p:nvSpPr>
        <p:spPr>
          <a:xfrm>
            <a:off x="257700" y="1579125"/>
            <a:ext cx="6930600" cy="2447400"/>
          </a:xfrm>
          <a:prstGeom prst="rect">
            <a:avLst/>
          </a:prstGeom>
          <a:noFill/>
          <a:ln cap="flat" cmpd="sng" w="3810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1"/>
          <p:cNvSpPr txBox="1"/>
          <p:nvPr/>
        </p:nvSpPr>
        <p:spPr>
          <a:xfrm>
            <a:off x="213850" y="4393450"/>
            <a:ext cx="6810000" cy="954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2500" u="sng">
                <a:latin typeface="Times New Roman"/>
                <a:ea typeface="Times New Roman"/>
                <a:cs typeface="Times New Roman"/>
                <a:sym typeface="Times New Roman"/>
              </a:rPr>
              <a:t>2. Share your opinions with your group members and write down your friends ideas.</a:t>
            </a:r>
            <a:endParaRPr sz="2500" u="sng">
              <a:latin typeface="Times New Roman"/>
              <a:ea typeface="Times New Roman"/>
              <a:cs typeface="Times New Roman"/>
              <a:sym typeface="Times New Roman"/>
            </a:endParaRPr>
          </a:p>
        </p:txBody>
      </p:sp>
      <p:sp>
        <p:nvSpPr>
          <p:cNvPr id="160" name="Google Shape;160;p21"/>
          <p:cNvSpPr/>
          <p:nvPr/>
        </p:nvSpPr>
        <p:spPr>
          <a:xfrm>
            <a:off x="272025" y="4334375"/>
            <a:ext cx="6930600" cy="2447400"/>
          </a:xfrm>
          <a:prstGeom prst="rect">
            <a:avLst/>
          </a:prstGeom>
          <a:noFill/>
          <a:ln cap="flat" cmpd="sng" w="3810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1"/>
          <p:cNvSpPr txBox="1"/>
          <p:nvPr/>
        </p:nvSpPr>
        <p:spPr>
          <a:xfrm>
            <a:off x="506625" y="7089625"/>
            <a:ext cx="6036900" cy="1339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2500" u="sng">
                <a:latin typeface="Times New Roman"/>
                <a:ea typeface="Times New Roman"/>
                <a:cs typeface="Times New Roman"/>
                <a:sym typeface="Times New Roman"/>
              </a:rPr>
              <a:t>3. What can you do from now on to sustain our future globe?</a:t>
            </a:r>
            <a:endParaRPr b="1" sz="2500" u="sng">
              <a:latin typeface="Times New Roman"/>
              <a:ea typeface="Times New Roman"/>
              <a:cs typeface="Times New Roman"/>
              <a:sym typeface="Times New Roman"/>
            </a:endParaRPr>
          </a:p>
          <a:p>
            <a:pPr indent="0" lvl="0" marL="0" rtl="0" algn="ctr">
              <a:spcBef>
                <a:spcPts val="0"/>
              </a:spcBef>
              <a:spcAft>
                <a:spcPts val="0"/>
              </a:spcAft>
              <a:buNone/>
            </a:pPr>
            <a:r>
              <a:rPr b="1" lang="ja" sz="2500" u="sng">
                <a:latin typeface="Times New Roman"/>
                <a:ea typeface="Times New Roman"/>
                <a:cs typeface="Times New Roman"/>
                <a:sym typeface="Times New Roman"/>
              </a:rPr>
              <a:t> Discuss with your group members</a:t>
            </a:r>
            <a:r>
              <a:rPr b="1" lang="ja" sz="2500">
                <a:latin typeface="Times New Roman"/>
                <a:ea typeface="Times New Roman"/>
                <a:cs typeface="Times New Roman"/>
                <a:sym typeface="Times New Roman"/>
              </a:rPr>
              <a:t>. </a:t>
            </a:r>
            <a:endParaRPr b="1" sz="2500">
              <a:latin typeface="Times New Roman"/>
              <a:ea typeface="Times New Roman"/>
              <a:cs typeface="Times New Roman"/>
              <a:sym typeface="Times New Roman"/>
            </a:endParaRPr>
          </a:p>
        </p:txBody>
      </p:sp>
      <p:sp>
        <p:nvSpPr>
          <p:cNvPr id="162" name="Google Shape;162;p21"/>
          <p:cNvSpPr/>
          <p:nvPr/>
        </p:nvSpPr>
        <p:spPr>
          <a:xfrm>
            <a:off x="257700" y="7023825"/>
            <a:ext cx="6930600" cy="3372000"/>
          </a:xfrm>
          <a:prstGeom prst="rect">
            <a:avLst/>
          </a:prstGeom>
          <a:noFill/>
          <a:ln cap="flat" cmpd="sng" w="3810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1"/>
          <p:cNvSpPr txBox="1"/>
          <p:nvPr/>
        </p:nvSpPr>
        <p:spPr>
          <a:xfrm>
            <a:off x="506625" y="1579125"/>
            <a:ext cx="6810000" cy="923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ja" sz="2400" u="sng">
                <a:latin typeface="Times New Roman"/>
                <a:ea typeface="Times New Roman"/>
                <a:cs typeface="Times New Roman"/>
                <a:sym typeface="Times New Roman"/>
              </a:rPr>
              <a:t>1. Write down any of your opinions and ideas through SDGs.</a:t>
            </a:r>
            <a:endParaRPr b="1" sz="2400" u="sng">
              <a:latin typeface="Times New Roman"/>
              <a:ea typeface="Times New Roman"/>
              <a:cs typeface="Times New Roman"/>
              <a:sym typeface="Times New Roman"/>
            </a:endParaRPr>
          </a:p>
        </p:txBody>
      </p:sp>
      <p:sp>
        <p:nvSpPr>
          <p:cNvPr id="164" name="Google Shape;164;p21"/>
          <p:cNvSpPr txBox="1"/>
          <p:nvPr/>
        </p:nvSpPr>
        <p:spPr>
          <a:xfrm>
            <a:off x="506625" y="954000"/>
            <a:ext cx="31584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ja" sz="1700"/>
              <a:t>Name: ________________</a:t>
            </a:r>
            <a:endParaRPr b="1" sz="1700"/>
          </a:p>
        </p:txBody>
      </p:sp>
      <p:pic>
        <p:nvPicPr>
          <p:cNvPr id="165" name="Google Shape;165;p21"/>
          <p:cNvPicPr preferRelativeResize="0"/>
          <p:nvPr/>
        </p:nvPicPr>
        <p:blipFill>
          <a:blip r:embed="rId3">
            <a:alphaModFix/>
          </a:blip>
          <a:stretch>
            <a:fillRect/>
          </a:stretch>
        </p:blipFill>
        <p:spPr>
          <a:xfrm>
            <a:off x="6251325" y="932412"/>
            <a:ext cx="489601" cy="489601"/>
          </a:xfrm>
          <a:prstGeom prst="rect">
            <a:avLst/>
          </a:prstGeom>
          <a:noFill/>
          <a:ln>
            <a:noFill/>
          </a:ln>
        </p:spPr>
      </p:pic>
      <p:sp>
        <p:nvSpPr>
          <p:cNvPr id="166" name="Google Shape;166;p21"/>
          <p:cNvSpPr txBox="1"/>
          <p:nvPr/>
        </p:nvSpPr>
        <p:spPr>
          <a:xfrm>
            <a:off x="6662025" y="977100"/>
            <a:ext cx="7719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ja" sz="1600" u="sng"/>
              <a:t>15min</a:t>
            </a:r>
            <a:endParaRPr b="1" sz="1600" u="sng"/>
          </a:p>
        </p:txBody>
      </p:sp>
      <p:sp>
        <p:nvSpPr>
          <p:cNvPr id="167" name="Google Shape;167;p21"/>
          <p:cNvSpPr txBox="1"/>
          <p:nvPr>
            <p:ph idx="12" type="sldNum"/>
          </p:nvPr>
        </p:nvSpPr>
        <p:spPr>
          <a:xfrm>
            <a:off x="7004788" y="9693616"/>
            <a:ext cx="453600" cy="818100"/>
          </a:xfrm>
          <a:prstGeom prst="rect">
            <a:avLst/>
          </a:prstGeom>
        </p:spPr>
        <p:txBody>
          <a:bodyPr anchorCtr="0" anchor="ctr" bIns="139850" lIns="139850" spcFirstLastPara="1" rIns="139850" wrap="square" tIns="139850">
            <a:normAutofit/>
          </a:body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