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Sora"/>
      <p:regular r:id="rId24"/>
      <p:bold r:id="rId25"/>
    </p:embeddedFont>
    <p:embeddedFont>
      <p:font typeface="Asap"/>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Sora-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sap-regular.fntdata"/><Relationship Id="rId25" Type="http://schemas.openxmlformats.org/officeDocument/2006/relationships/font" Target="fonts/Sora-bold.fntdata"/><Relationship Id="rId28" Type="http://schemas.openxmlformats.org/officeDocument/2006/relationships/font" Target="fonts/Asap-italic.fntdata"/><Relationship Id="rId27" Type="http://schemas.openxmlformats.org/officeDocument/2006/relationships/font" Target="fonts/Asap-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sap-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29c047c9044_1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38" name="Google Shape;1338;g29c047c904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29c047c9044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3" name="Google Shape;1433;g29c047c9044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29c047c9044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1" name="Google Shape;1441;g29c047c9044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29c0dfe65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8" name="Google Shape;1448;g29c0dfe65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29c047c9044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5" name="Google Shape;1455;g29c047c9044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29c047c9044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0" name="Google Shape;1460;g29c047c9044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Gots mark, left one, is one of the certificates that ensure the quality of materials</a:t>
            </a:r>
            <a:r>
              <a:rPr lang="en"/>
              <a:t> in several goods. The right one is OCS mark which also indicates the reliability of products. Both guarantee the cotton quality, however Gots mark also shows the protection of environment. </a:t>
            </a:r>
            <a:r>
              <a:rPr lang="en">
                <a:solidFill>
                  <a:schemeClr val="dk1"/>
                </a:solidFill>
              </a:rPr>
              <a:t>For example, Gots mark restricts the usage of chemical substances to mitigate the burden on the environment in the production process. </a:t>
            </a:r>
            <a:endParaRPr>
              <a:solidFill>
                <a:schemeClr val="dk1"/>
              </a:solidFill>
            </a:endParaRPr>
          </a:p>
          <a:p>
            <a:pPr indent="0" lvl="0" marL="0" rtl="0" algn="l">
              <a:spcBef>
                <a:spcPts val="0"/>
              </a:spcBef>
              <a:spcAft>
                <a:spcPts val="0"/>
              </a:spcAft>
              <a:buNone/>
            </a:pPr>
            <a:r>
              <a:rPr lang="en">
                <a:solidFill>
                  <a:schemeClr val="dk1"/>
                </a:solidFill>
              </a:rPr>
              <a:t>Additionally, this mark also requires to restrain the amount of water consumption which is related to the water resources reservation. </a:t>
            </a:r>
            <a:endParaRPr>
              <a:solidFill>
                <a:schemeClr val="dk1"/>
              </a:solidFill>
            </a:endParaRPr>
          </a:p>
          <a:p>
            <a:pPr indent="0" lvl="0" marL="0" rtl="0" algn="l">
              <a:spcBef>
                <a:spcPts val="0"/>
              </a:spcBef>
              <a:spcAft>
                <a:spcPts val="0"/>
              </a:spcAft>
              <a:buNone/>
            </a:pPr>
            <a:r>
              <a:rPr lang="en">
                <a:solidFill>
                  <a:schemeClr val="dk1"/>
                </a:solidFill>
              </a:rPr>
              <a:t>On the other hand, the OCS mark doesn’t mention the usage of chemical substances nor water consumption. </a:t>
            </a:r>
            <a:endParaRPr>
              <a:solidFill>
                <a:schemeClr val="dk1"/>
              </a:solidFill>
            </a:endParaRPr>
          </a:p>
          <a:p>
            <a:pPr indent="0" lvl="0" marL="0" rtl="0" algn="l">
              <a:spcBef>
                <a:spcPts val="0"/>
              </a:spcBef>
              <a:spcAft>
                <a:spcPts val="0"/>
              </a:spcAft>
              <a:buNone/>
            </a:pPr>
            <a:r>
              <a:rPr lang="en">
                <a:solidFill>
                  <a:schemeClr val="dk1"/>
                </a:solidFill>
              </a:rPr>
              <a:t>Therefore, it’s preferable to buy products with the Gots mark in the perspective of eco friend.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29c047c9044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8" name="Google Shape;1468;g29c047c9044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RSPO mark also tackles environment protection dealing with the problems of </a:t>
            </a:r>
            <a:r>
              <a:rPr lang="en">
                <a:solidFill>
                  <a:schemeClr val="dk1"/>
                </a:solidFill>
              </a:rPr>
              <a:t>palm oil production</a:t>
            </a:r>
            <a:r>
              <a:rPr lang="en"/>
              <a:t>. </a:t>
            </a:r>
            <a:r>
              <a:rPr lang="en">
                <a:solidFill>
                  <a:schemeClr val="dk1"/>
                </a:solidFill>
              </a:rPr>
              <a:t>The standard proves the companies with RSPO don’t cut down nature forests needing to be preserved and eliminate the justified work and secure the </a:t>
            </a:r>
            <a:r>
              <a:rPr lang="en">
                <a:solidFill>
                  <a:schemeClr val="dk1"/>
                </a:solidFill>
              </a:rPr>
              <a:t>laborers</a:t>
            </a:r>
            <a:r>
              <a:rPr lang="en">
                <a:solidFill>
                  <a:schemeClr val="dk1"/>
                </a:solidFill>
              </a:rPr>
              <a:t> health and security.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g29c047c9044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4" name="Google Shape;1474;g29c047c9044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mark is seen in familiar goods like </a:t>
            </a:r>
            <a:r>
              <a:rPr lang="en"/>
              <a:t>above</a:t>
            </a:r>
            <a:r>
              <a:rPr lang="en"/>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9" name="Shape 1479"/>
        <p:cNvGrpSpPr/>
        <p:nvPr/>
      </p:nvGrpSpPr>
      <p:grpSpPr>
        <a:xfrm>
          <a:off x="0" y="0"/>
          <a:ext cx="0" cy="0"/>
          <a:chOff x="0" y="0"/>
          <a:chExt cx="0" cy="0"/>
        </a:xfrm>
      </p:grpSpPr>
      <p:sp>
        <p:nvSpPr>
          <p:cNvPr id="1480" name="Google Shape;1480;g2a94b88378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1" name="Google Shape;1481;g2a94b88378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There are 4 types of RSPO marks considering how the supply chains contribute to sustainability considering the complex supply chains. The most effective mark on preservation is Identity Preserved (ID) which guarantees that the palm oil is divided from other palm oil completely. On the other hand, B&amp;C model shows just monetary supports for this protection activity. Therefore it’s desirable to buy goods with more left model.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g54dda1946d_6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7" name="Google Shape;1487;g54dda1946d_6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29c047c9044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29c047c9044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29c047c9044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5" name="Google Shape;1345;g29c047c9044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29c047c9044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29c047c9044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29c047c9044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8" name="Google Shape;1358;g29c047c9044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29c047c904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29c047c904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g29c047c9044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5" name="Google Shape;1395;g29c047c9044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g261a35a17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1" name="Google Shape;1401;g261a35a17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g29c047c9044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8" name="Google Shape;1408;g29c047c9044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261a35a173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8" name="Google Shape;1418;g261a35a173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5547329" y="0"/>
            <a:ext cx="4991114" cy="5244186"/>
            <a:chOff x="-7035686" y="-182875"/>
            <a:chExt cx="5914343" cy="5760310"/>
          </a:xfrm>
        </p:grpSpPr>
        <p:grpSp>
          <p:nvGrpSpPr>
            <p:cNvPr id="10" name="Google Shape;10;p2"/>
            <p:cNvGrpSpPr/>
            <p:nvPr/>
          </p:nvGrpSpPr>
          <p:grpSpPr>
            <a:xfrm>
              <a:off x="-7035686" y="-182875"/>
              <a:ext cx="5914343" cy="1865546"/>
              <a:chOff x="-7035686" y="-182875"/>
              <a:chExt cx="5914343" cy="1865546"/>
            </a:xfrm>
          </p:grpSpPr>
          <p:sp>
            <p:nvSpPr>
              <p:cNvPr id="11" name="Google Shape;11;p2"/>
              <p:cNvSpPr/>
              <p:nvPr/>
            </p:nvSpPr>
            <p:spPr>
              <a:xfrm>
                <a:off x="-2676756" y="1176372"/>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618066" y="1135941"/>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891043" y="1135420"/>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580313" y="1205325"/>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p:nvPr/>
          </p:nvSpPr>
          <p:spPr>
            <a:xfrm>
              <a:off x="-3358080" y="784544"/>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480382" y="815231"/>
              <a:ext cx="1883544" cy="4762204"/>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120298">
              <a:off x="-4663883" y="775771"/>
              <a:ext cx="588143" cy="1102453"/>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941850" y="949725"/>
            <a:ext cx="5291400" cy="2138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39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21" name="Google Shape;21;p2"/>
          <p:cNvSpPr txBox="1"/>
          <p:nvPr>
            <p:ph idx="1" type="subTitle"/>
          </p:nvPr>
        </p:nvSpPr>
        <p:spPr>
          <a:xfrm>
            <a:off x="1032525" y="3246525"/>
            <a:ext cx="3371100" cy="365700"/>
          </a:xfrm>
          <a:prstGeom prst="rect">
            <a:avLst/>
          </a:prstGeom>
          <a:solidFill>
            <a:schemeClr val="dk2"/>
          </a:solid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22" name="Google Shape;22;p2"/>
          <p:cNvGrpSpPr/>
          <p:nvPr/>
        </p:nvGrpSpPr>
        <p:grpSpPr>
          <a:xfrm>
            <a:off x="-75972" y="4132836"/>
            <a:ext cx="9414258" cy="1208896"/>
            <a:chOff x="-75972" y="4132836"/>
            <a:chExt cx="9414258" cy="1208896"/>
          </a:xfrm>
        </p:grpSpPr>
        <p:sp>
          <p:nvSpPr>
            <p:cNvPr id="23" name="Google Shape;23;p2"/>
            <p:cNvSpPr/>
            <p:nvPr/>
          </p:nvSpPr>
          <p:spPr>
            <a:xfrm>
              <a:off x="-75972" y="4132836"/>
              <a:ext cx="9414258" cy="1208896"/>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 name="Google Shape;24;p2"/>
            <p:cNvGrpSpPr/>
            <p:nvPr/>
          </p:nvGrpSpPr>
          <p:grpSpPr>
            <a:xfrm>
              <a:off x="1728396" y="4378508"/>
              <a:ext cx="263433" cy="151293"/>
              <a:chOff x="2924637" y="7578752"/>
              <a:chExt cx="563854" cy="323828"/>
            </a:xfrm>
          </p:grpSpPr>
          <p:sp>
            <p:nvSpPr>
              <p:cNvPr id="25" name="Google Shape;25;p2"/>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 name="Google Shape;29;p2"/>
            <p:cNvGrpSpPr/>
            <p:nvPr/>
          </p:nvGrpSpPr>
          <p:grpSpPr>
            <a:xfrm>
              <a:off x="5571218" y="4164743"/>
              <a:ext cx="904130" cy="161201"/>
              <a:chOff x="9319472" y="7263200"/>
              <a:chExt cx="1935211" cy="345037"/>
            </a:xfrm>
          </p:grpSpPr>
          <p:sp>
            <p:nvSpPr>
              <p:cNvPr id="30" name="Google Shape;30;p2"/>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2" name="Shape 302"/>
        <p:cNvGrpSpPr/>
        <p:nvPr/>
      </p:nvGrpSpPr>
      <p:grpSpPr>
        <a:xfrm>
          <a:off x="0" y="0"/>
          <a:ext cx="0" cy="0"/>
          <a:chOff x="0" y="0"/>
          <a:chExt cx="0" cy="0"/>
        </a:xfrm>
      </p:grpSpPr>
      <p:sp>
        <p:nvSpPr>
          <p:cNvPr id="303" name="Google Shape;303;p11"/>
          <p:cNvSpPr txBox="1"/>
          <p:nvPr>
            <p:ph hasCustomPrompt="1" type="title"/>
          </p:nvPr>
        </p:nvSpPr>
        <p:spPr>
          <a:xfrm>
            <a:off x="1032623" y="1563725"/>
            <a:ext cx="4945200" cy="10728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Clr>
                <a:schemeClr val="dk2"/>
              </a:buClr>
              <a:buSzPts val="9600"/>
              <a:buNone/>
              <a:defRPr sz="7000"/>
            </a:lvl1pPr>
            <a:lvl2pPr lvl="1" rtl="0" algn="ctr">
              <a:spcBef>
                <a:spcPts val="0"/>
              </a:spcBef>
              <a:spcAft>
                <a:spcPts val="0"/>
              </a:spcAft>
              <a:buClr>
                <a:schemeClr val="dk2"/>
              </a:buClr>
              <a:buSzPts val="9600"/>
              <a:buNone/>
              <a:defRPr sz="9600">
                <a:solidFill>
                  <a:schemeClr val="dk2"/>
                </a:solidFill>
              </a:defRPr>
            </a:lvl2pPr>
            <a:lvl3pPr lvl="2" rtl="0" algn="ctr">
              <a:spcBef>
                <a:spcPts val="0"/>
              </a:spcBef>
              <a:spcAft>
                <a:spcPts val="0"/>
              </a:spcAft>
              <a:buClr>
                <a:schemeClr val="dk2"/>
              </a:buClr>
              <a:buSzPts val="9600"/>
              <a:buNone/>
              <a:defRPr sz="9600">
                <a:solidFill>
                  <a:schemeClr val="dk2"/>
                </a:solidFill>
              </a:defRPr>
            </a:lvl3pPr>
            <a:lvl4pPr lvl="3" rtl="0" algn="ctr">
              <a:spcBef>
                <a:spcPts val="0"/>
              </a:spcBef>
              <a:spcAft>
                <a:spcPts val="0"/>
              </a:spcAft>
              <a:buClr>
                <a:schemeClr val="dk2"/>
              </a:buClr>
              <a:buSzPts val="9600"/>
              <a:buNone/>
              <a:defRPr sz="9600">
                <a:solidFill>
                  <a:schemeClr val="dk2"/>
                </a:solidFill>
              </a:defRPr>
            </a:lvl4pPr>
            <a:lvl5pPr lvl="4" rtl="0" algn="ctr">
              <a:spcBef>
                <a:spcPts val="0"/>
              </a:spcBef>
              <a:spcAft>
                <a:spcPts val="0"/>
              </a:spcAft>
              <a:buClr>
                <a:schemeClr val="dk2"/>
              </a:buClr>
              <a:buSzPts val="9600"/>
              <a:buNone/>
              <a:defRPr sz="9600">
                <a:solidFill>
                  <a:schemeClr val="dk2"/>
                </a:solidFill>
              </a:defRPr>
            </a:lvl5pPr>
            <a:lvl6pPr lvl="5" rtl="0" algn="ctr">
              <a:spcBef>
                <a:spcPts val="0"/>
              </a:spcBef>
              <a:spcAft>
                <a:spcPts val="0"/>
              </a:spcAft>
              <a:buClr>
                <a:schemeClr val="dk2"/>
              </a:buClr>
              <a:buSzPts val="9600"/>
              <a:buNone/>
              <a:defRPr sz="9600">
                <a:solidFill>
                  <a:schemeClr val="dk2"/>
                </a:solidFill>
              </a:defRPr>
            </a:lvl6pPr>
            <a:lvl7pPr lvl="6" rtl="0" algn="ctr">
              <a:spcBef>
                <a:spcPts val="0"/>
              </a:spcBef>
              <a:spcAft>
                <a:spcPts val="0"/>
              </a:spcAft>
              <a:buClr>
                <a:schemeClr val="dk2"/>
              </a:buClr>
              <a:buSzPts val="9600"/>
              <a:buNone/>
              <a:defRPr sz="9600">
                <a:solidFill>
                  <a:schemeClr val="dk2"/>
                </a:solidFill>
              </a:defRPr>
            </a:lvl7pPr>
            <a:lvl8pPr lvl="7" rtl="0" algn="ctr">
              <a:spcBef>
                <a:spcPts val="0"/>
              </a:spcBef>
              <a:spcAft>
                <a:spcPts val="0"/>
              </a:spcAft>
              <a:buClr>
                <a:schemeClr val="dk2"/>
              </a:buClr>
              <a:buSzPts val="9600"/>
              <a:buNone/>
              <a:defRPr sz="9600">
                <a:solidFill>
                  <a:schemeClr val="dk2"/>
                </a:solidFill>
              </a:defRPr>
            </a:lvl8pPr>
            <a:lvl9pPr lvl="8" rtl="0" algn="ctr">
              <a:spcBef>
                <a:spcPts val="0"/>
              </a:spcBef>
              <a:spcAft>
                <a:spcPts val="0"/>
              </a:spcAft>
              <a:buClr>
                <a:schemeClr val="dk2"/>
              </a:buClr>
              <a:buSzPts val="9600"/>
              <a:buNone/>
              <a:defRPr sz="9600">
                <a:solidFill>
                  <a:schemeClr val="dk2"/>
                </a:solidFill>
              </a:defRPr>
            </a:lvl9pPr>
          </a:lstStyle>
          <a:p>
            <a:r>
              <a:t>xx%</a:t>
            </a:r>
          </a:p>
        </p:txBody>
      </p:sp>
      <p:sp>
        <p:nvSpPr>
          <p:cNvPr id="304" name="Google Shape;304;p11"/>
          <p:cNvSpPr txBox="1"/>
          <p:nvPr>
            <p:ph idx="1" type="subTitle"/>
          </p:nvPr>
        </p:nvSpPr>
        <p:spPr>
          <a:xfrm>
            <a:off x="1032500" y="2814600"/>
            <a:ext cx="4945200" cy="365700"/>
          </a:xfrm>
          <a:prstGeom prst="rect">
            <a:avLst/>
          </a:prstGeom>
          <a:solidFill>
            <a:schemeClr val="dk2"/>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1600"/>
              </a:spcBef>
              <a:spcAft>
                <a:spcPts val="0"/>
              </a:spcAft>
              <a:buClr>
                <a:schemeClr val="dk2"/>
              </a:buClr>
              <a:buSzPts val="1600"/>
              <a:buNone/>
              <a:defRPr sz="1600">
                <a:solidFill>
                  <a:schemeClr val="dk2"/>
                </a:solidFill>
              </a:defRPr>
            </a:lvl3pPr>
            <a:lvl4pPr lvl="3" rtl="0" algn="ctr">
              <a:lnSpc>
                <a:spcPct val="100000"/>
              </a:lnSpc>
              <a:spcBef>
                <a:spcPts val="1600"/>
              </a:spcBef>
              <a:spcAft>
                <a:spcPts val="0"/>
              </a:spcAft>
              <a:buClr>
                <a:schemeClr val="dk2"/>
              </a:buClr>
              <a:buSzPts val="1600"/>
              <a:buNone/>
              <a:defRPr sz="1600">
                <a:solidFill>
                  <a:schemeClr val="dk2"/>
                </a:solidFill>
              </a:defRPr>
            </a:lvl4pPr>
            <a:lvl5pPr lvl="4" rtl="0" algn="ctr">
              <a:lnSpc>
                <a:spcPct val="100000"/>
              </a:lnSpc>
              <a:spcBef>
                <a:spcPts val="1600"/>
              </a:spcBef>
              <a:spcAft>
                <a:spcPts val="0"/>
              </a:spcAft>
              <a:buClr>
                <a:schemeClr val="dk2"/>
              </a:buClr>
              <a:buSzPts val="1600"/>
              <a:buNone/>
              <a:defRPr sz="1600">
                <a:solidFill>
                  <a:schemeClr val="dk2"/>
                </a:solidFill>
              </a:defRPr>
            </a:lvl5pPr>
            <a:lvl6pPr lvl="5" rtl="0" algn="ctr">
              <a:lnSpc>
                <a:spcPct val="100000"/>
              </a:lnSpc>
              <a:spcBef>
                <a:spcPts val="1600"/>
              </a:spcBef>
              <a:spcAft>
                <a:spcPts val="0"/>
              </a:spcAft>
              <a:buClr>
                <a:schemeClr val="dk2"/>
              </a:buClr>
              <a:buSzPts val="1600"/>
              <a:buNone/>
              <a:defRPr sz="1600">
                <a:solidFill>
                  <a:schemeClr val="dk2"/>
                </a:solidFill>
              </a:defRPr>
            </a:lvl6pPr>
            <a:lvl7pPr lvl="6" rtl="0" algn="ctr">
              <a:lnSpc>
                <a:spcPct val="100000"/>
              </a:lnSpc>
              <a:spcBef>
                <a:spcPts val="1600"/>
              </a:spcBef>
              <a:spcAft>
                <a:spcPts val="0"/>
              </a:spcAft>
              <a:buClr>
                <a:schemeClr val="dk2"/>
              </a:buClr>
              <a:buSzPts val="1600"/>
              <a:buNone/>
              <a:defRPr sz="1600">
                <a:solidFill>
                  <a:schemeClr val="dk2"/>
                </a:solidFill>
              </a:defRPr>
            </a:lvl7pPr>
            <a:lvl8pPr lvl="7" rtl="0" algn="ctr">
              <a:lnSpc>
                <a:spcPct val="100000"/>
              </a:lnSpc>
              <a:spcBef>
                <a:spcPts val="1600"/>
              </a:spcBef>
              <a:spcAft>
                <a:spcPts val="0"/>
              </a:spcAft>
              <a:buClr>
                <a:schemeClr val="dk2"/>
              </a:buClr>
              <a:buSzPts val="1600"/>
              <a:buNone/>
              <a:defRPr sz="1600">
                <a:solidFill>
                  <a:schemeClr val="dk2"/>
                </a:solidFill>
              </a:defRPr>
            </a:lvl8pPr>
            <a:lvl9pPr lvl="8" rtl="0" algn="ctr">
              <a:lnSpc>
                <a:spcPct val="100000"/>
              </a:lnSpc>
              <a:spcBef>
                <a:spcPts val="1600"/>
              </a:spcBef>
              <a:spcAft>
                <a:spcPts val="1600"/>
              </a:spcAft>
              <a:buClr>
                <a:schemeClr val="dk2"/>
              </a:buClr>
              <a:buSzPts val="1600"/>
              <a:buNone/>
              <a:defRPr sz="1600">
                <a:solidFill>
                  <a:schemeClr val="dk2"/>
                </a:solidFill>
              </a:defRPr>
            </a:lvl9pPr>
          </a:lstStyle>
          <a:p/>
        </p:txBody>
      </p:sp>
      <p:grpSp>
        <p:nvGrpSpPr>
          <p:cNvPr id="305" name="Google Shape;305;p11"/>
          <p:cNvGrpSpPr/>
          <p:nvPr/>
        </p:nvGrpSpPr>
        <p:grpSpPr>
          <a:xfrm>
            <a:off x="6062325" y="-297184"/>
            <a:ext cx="4736797" cy="5440830"/>
            <a:chOff x="-1034936" y="-361950"/>
            <a:chExt cx="5914343" cy="5867390"/>
          </a:xfrm>
        </p:grpSpPr>
        <p:sp>
          <p:nvSpPr>
            <p:cNvPr id="306" name="Google Shape;306;p11"/>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 name="Google Shape;307;p11"/>
            <p:cNvGrpSpPr/>
            <p:nvPr/>
          </p:nvGrpSpPr>
          <p:grpSpPr>
            <a:xfrm flipH="1">
              <a:off x="-1034936" y="-361950"/>
              <a:ext cx="5914343" cy="5867390"/>
              <a:chOff x="-7035686" y="-182875"/>
              <a:chExt cx="5914343" cy="5867390"/>
            </a:xfrm>
          </p:grpSpPr>
          <p:grpSp>
            <p:nvGrpSpPr>
              <p:cNvPr id="308" name="Google Shape;308;p11"/>
              <p:cNvGrpSpPr/>
              <p:nvPr/>
            </p:nvGrpSpPr>
            <p:grpSpPr>
              <a:xfrm>
                <a:off x="-7035686" y="-182875"/>
                <a:ext cx="5914343" cy="1865546"/>
                <a:chOff x="-7035686" y="-182875"/>
                <a:chExt cx="5914343" cy="1865546"/>
              </a:xfrm>
            </p:grpSpPr>
            <p:sp>
              <p:nvSpPr>
                <p:cNvPr id="309" name="Google Shape;309;p11"/>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1"/>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 name="Google Shape;314;p11"/>
              <p:cNvSpPr/>
              <p:nvPr/>
            </p:nvSpPr>
            <p:spPr>
              <a:xfrm>
                <a:off x="-3358080" y="5334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5299783" y="480446"/>
                <a:ext cx="1883544" cy="5204069"/>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a:off x="-4480478" y="480446"/>
                <a:ext cx="588200" cy="1102320"/>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8" name="Google Shape;318;p11"/>
          <p:cNvGrpSpPr/>
          <p:nvPr/>
        </p:nvGrpSpPr>
        <p:grpSpPr>
          <a:xfrm>
            <a:off x="-15200" y="4011508"/>
            <a:ext cx="9345117" cy="1271126"/>
            <a:chOff x="-15200" y="4011508"/>
            <a:chExt cx="9345117" cy="1271126"/>
          </a:xfrm>
        </p:grpSpPr>
        <p:sp>
          <p:nvSpPr>
            <p:cNvPr id="319" name="Google Shape;319;p11"/>
            <p:cNvSpPr/>
            <p:nvPr/>
          </p:nvSpPr>
          <p:spPr>
            <a:xfrm flipH="1">
              <a:off x="3945200" y="4340375"/>
              <a:ext cx="5270400" cy="8400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rot="-45243">
              <a:off x="-15605" y="4317377"/>
              <a:ext cx="9345926" cy="903760"/>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 name="Google Shape;321;p11"/>
            <p:cNvGrpSpPr/>
            <p:nvPr/>
          </p:nvGrpSpPr>
          <p:grpSpPr>
            <a:xfrm rot="-176721">
              <a:off x="-8561" y="4026571"/>
              <a:ext cx="591546" cy="367766"/>
              <a:chOff x="-152131" y="3701025"/>
              <a:chExt cx="591355" cy="317273"/>
            </a:xfrm>
          </p:grpSpPr>
          <p:sp>
            <p:nvSpPr>
              <p:cNvPr id="322" name="Google Shape;322;p11"/>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11"/>
            <p:cNvGrpSpPr/>
            <p:nvPr/>
          </p:nvGrpSpPr>
          <p:grpSpPr>
            <a:xfrm rot="-176721">
              <a:off x="5124710" y="4585268"/>
              <a:ext cx="591302" cy="367982"/>
              <a:chOff x="4942966" y="4520941"/>
              <a:chExt cx="591112" cy="317459"/>
            </a:xfrm>
          </p:grpSpPr>
          <p:sp>
            <p:nvSpPr>
              <p:cNvPr id="326" name="Google Shape;326;p11"/>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11"/>
            <p:cNvGrpSpPr/>
            <p:nvPr/>
          </p:nvGrpSpPr>
          <p:grpSpPr>
            <a:xfrm rot="-176721">
              <a:off x="7357513" y="4424112"/>
              <a:ext cx="577652" cy="359992"/>
              <a:chOff x="8751558" y="4621358"/>
              <a:chExt cx="577467" cy="310566"/>
            </a:xfrm>
          </p:grpSpPr>
          <p:sp>
            <p:nvSpPr>
              <p:cNvPr id="330" name="Google Shape;330;p11"/>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11"/>
            <p:cNvGrpSpPr/>
            <p:nvPr/>
          </p:nvGrpSpPr>
          <p:grpSpPr>
            <a:xfrm rot="-176721">
              <a:off x="198974" y="4192625"/>
              <a:ext cx="681971" cy="367766"/>
              <a:chOff x="2789044" y="3934275"/>
              <a:chExt cx="681752" cy="317273"/>
            </a:xfrm>
          </p:grpSpPr>
          <p:sp>
            <p:nvSpPr>
              <p:cNvPr id="334" name="Google Shape;334;p11"/>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 name="Google Shape;338;p11"/>
            <p:cNvGrpSpPr/>
            <p:nvPr/>
          </p:nvGrpSpPr>
          <p:grpSpPr>
            <a:xfrm rot="-176721">
              <a:off x="8430420" y="4196079"/>
              <a:ext cx="707807" cy="360856"/>
              <a:chOff x="8148509" y="4685073"/>
              <a:chExt cx="707580" cy="311311"/>
            </a:xfrm>
          </p:grpSpPr>
          <p:sp>
            <p:nvSpPr>
              <p:cNvPr id="339" name="Google Shape;339;p11"/>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43" name="Shape 34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44" name="Shape 344"/>
        <p:cNvGrpSpPr/>
        <p:nvPr/>
      </p:nvGrpSpPr>
      <p:grpSpPr>
        <a:xfrm>
          <a:off x="0" y="0"/>
          <a:ext cx="0" cy="0"/>
          <a:chOff x="0" y="0"/>
          <a:chExt cx="0" cy="0"/>
        </a:xfrm>
      </p:grpSpPr>
      <p:sp>
        <p:nvSpPr>
          <p:cNvPr id="345" name="Google Shape;345;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6" name="Google Shape;346;p13"/>
          <p:cNvSpPr txBox="1"/>
          <p:nvPr>
            <p:ph idx="1" type="subTitle"/>
          </p:nvPr>
        </p:nvSpPr>
        <p:spPr>
          <a:xfrm>
            <a:off x="1577450" y="1780375"/>
            <a:ext cx="28893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47" name="Google Shape;347;p13"/>
          <p:cNvSpPr txBox="1"/>
          <p:nvPr>
            <p:ph idx="2" type="subTitle"/>
          </p:nvPr>
        </p:nvSpPr>
        <p:spPr>
          <a:xfrm>
            <a:off x="1577450" y="3366100"/>
            <a:ext cx="28893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48" name="Google Shape;348;p13"/>
          <p:cNvSpPr txBox="1"/>
          <p:nvPr>
            <p:ph idx="3" type="subTitle"/>
          </p:nvPr>
        </p:nvSpPr>
        <p:spPr>
          <a:xfrm>
            <a:off x="5538875" y="1780375"/>
            <a:ext cx="28893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49" name="Google Shape;349;p13"/>
          <p:cNvSpPr txBox="1"/>
          <p:nvPr>
            <p:ph idx="4" type="subTitle"/>
          </p:nvPr>
        </p:nvSpPr>
        <p:spPr>
          <a:xfrm>
            <a:off x="5538875" y="3366100"/>
            <a:ext cx="28893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0" name="Google Shape;350;p13"/>
          <p:cNvSpPr txBox="1"/>
          <p:nvPr>
            <p:ph hasCustomPrompt="1" idx="5" type="title"/>
          </p:nvPr>
        </p:nvSpPr>
        <p:spPr>
          <a:xfrm>
            <a:off x="720200" y="1438375"/>
            <a:ext cx="705000" cy="6969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1" name="Google Shape;351;p13"/>
          <p:cNvSpPr txBox="1"/>
          <p:nvPr>
            <p:ph hasCustomPrompt="1" idx="6" type="title"/>
          </p:nvPr>
        </p:nvSpPr>
        <p:spPr>
          <a:xfrm>
            <a:off x="720200" y="3024075"/>
            <a:ext cx="705000" cy="6969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2" name="Google Shape;352;p13"/>
          <p:cNvSpPr txBox="1"/>
          <p:nvPr>
            <p:ph hasCustomPrompt="1" idx="7" type="title"/>
          </p:nvPr>
        </p:nvSpPr>
        <p:spPr>
          <a:xfrm>
            <a:off x="4681475" y="1438375"/>
            <a:ext cx="705000" cy="6969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3" name="Google Shape;353;p13"/>
          <p:cNvSpPr txBox="1"/>
          <p:nvPr>
            <p:ph hasCustomPrompt="1" idx="8" type="title"/>
          </p:nvPr>
        </p:nvSpPr>
        <p:spPr>
          <a:xfrm>
            <a:off x="4681475" y="3024075"/>
            <a:ext cx="705000" cy="6969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4" name="Google Shape;354;p13"/>
          <p:cNvSpPr txBox="1"/>
          <p:nvPr>
            <p:ph idx="9" type="subTitle"/>
          </p:nvPr>
        </p:nvSpPr>
        <p:spPr>
          <a:xfrm>
            <a:off x="1577450" y="1438375"/>
            <a:ext cx="2889300" cy="44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latin typeface="Sora"/>
                <a:ea typeface="Sora"/>
                <a:cs typeface="Sora"/>
                <a:sym typeface="Sora"/>
              </a:defRPr>
            </a:lvl1pPr>
            <a:lvl2pPr lvl="1" rtl="0">
              <a:lnSpc>
                <a:spcPct val="100000"/>
              </a:lnSpc>
              <a:spcBef>
                <a:spcPts val="0"/>
              </a:spcBef>
              <a:spcAft>
                <a:spcPts val="0"/>
              </a:spcAft>
              <a:buSzPts val="2400"/>
              <a:buFont typeface="Sora"/>
              <a:buNone/>
              <a:defRPr b="1" sz="2400">
                <a:latin typeface="Sora"/>
                <a:ea typeface="Sora"/>
                <a:cs typeface="Sora"/>
                <a:sym typeface="Sora"/>
              </a:defRPr>
            </a:lvl2pPr>
            <a:lvl3pPr lvl="2" rtl="0">
              <a:lnSpc>
                <a:spcPct val="100000"/>
              </a:lnSpc>
              <a:spcBef>
                <a:spcPts val="0"/>
              </a:spcBef>
              <a:spcAft>
                <a:spcPts val="0"/>
              </a:spcAft>
              <a:buSzPts val="2400"/>
              <a:buFont typeface="Sora"/>
              <a:buNone/>
              <a:defRPr b="1" sz="2400">
                <a:latin typeface="Sora"/>
                <a:ea typeface="Sora"/>
                <a:cs typeface="Sora"/>
                <a:sym typeface="Sora"/>
              </a:defRPr>
            </a:lvl3pPr>
            <a:lvl4pPr lvl="3" rtl="0">
              <a:lnSpc>
                <a:spcPct val="100000"/>
              </a:lnSpc>
              <a:spcBef>
                <a:spcPts val="0"/>
              </a:spcBef>
              <a:spcAft>
                <a:spcPts val="0"/>
              </a:spcAft>
              <a:buSzPts val="2400"/>
              <a:buFont typeface="Sora"/>
              <a:buNone/>
              <a:defRPr b="1" sz="2400">
                <a:latin typeface="Sora"/>
                <a:ea typeface="Sora"/>
                <a:cs typeface="Sora"/>
                <a:sym typeface="Sora"/>
              </a:defRPr>
            </a:lvl4pPr>
            <a:lvl5pPr lvl="4" rtl="0">
              <a:lnSpc>
                <a:spcPct val="100000"/>
              </a:lnSpc>
              <a:spcBef>
                <a:spcPts val="0"/>
              </a:spcBef>
              <a:spcAft>
                <a:spcPts val="0"/>
              </a:spcAft>
              <a:buSzPts val="2400"/>
              <a:buFont typeface="Sora"/>
              <a:buNone/>
              <a:defRPr b="1" sz="2400">
                <a:latin typeface="Sora"/>
                <a:ea typeface="Sora"/>
                <a:cs typeface="Sora"/>
                <a:sym typeface="Sora"/>
              </a:defRPr>
            </a:lvl5pPr>
            <a:lvl6pPr lvl="5" rtl="0">
              <a:lnSpc>
                <a:spcPct val="100000"/>
              </a:lnSpc>
              <a:spcBef>
                <a:spcPts val="0"/>
              </a:spcBef>
              <a:spcAft>
                <a:spcPts val="0"/>
              </a:spcAft>
              <a:buSzPts val="2400"/>
              <a:buFont typeface="Sora"/>
              <a:buNone/>
              <a:defRPr b="1" sz="2400">
                <a:latin typeface="Sora"/>
                <a:ea typeface="Sora"/>
                <a:cs typeface="Sora"/>
                <a:sym typeface="Sora"/>
              </a:defRPr>
            </a:lvl6pPr>
            <a:lvl7pPr lvl="6" rtl="0">
              <a:lnSpc>
                <a:spcPct val="100000"/>
              </a:lnSpc>
              <a:spcBef>
                <a:spcPts val="0"/>
              </a:spcBef>
              <a:spcAft>
                <a:spcPts val="0"/>
              </a:spcAft>
              <a:buSzPts val="2400"/>
              <a:buFont typeface="Sora"/>
              <a:buNone/>
              <a:defRPr b="1" sz="2400">
                <a:latin typeface="Sora"/>
                <a:ea typeface="Sora"/>
                <a:cs typeface="Sora"/>
                <a:sym typeface="Sora"/>
              </a:defRPr>
            </a:lvl7pPr>
            <a:lvl8pPr lvl="7" rtl="0">
              <a:lnSpc>
                <a:spcPct val="100000"/>
              </a:lnSpc>
              <a:spcBef>
                <a:spcPts val="0"/>
              </a:spcBef>
              <a:spcAft>
                <a:spcPts val="0"/>
              </a:spcAft>
              <a:buSzPts val="2400"/>
              <a:buFont typeface="Sora"/>
              <a:buNone/>
              <a:defRPr b="1" sz="2400">
                <a:latin typeface="Sora"/>
                <a:ea typeface="Sora"/>
                <a:cs typeface="Sora"/>
                <a:sym typeface="Sora"/>
              </a:defRPr>
            </a:lvl8pPr>
            <a:lvl9pPr lvl="8" rtl="0">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355" name="Google Shape;355;p13"/>
          <p:cNvSpPr txBox="1"/>
          <p:nvPr>
            <p:ph idx="13" type="subTitle"/>
          </p:nvPr>
        </p:nvSpPr>
        <p:spPr>
          <a:xfrm>
            <a:off x="5538875" y="1438375"/>
            <a:ext cx="2889300" cy="44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latin typeface="Sora"/>
                <a:ea typeface="Sora"/>
                <a:cs typeface="Sora"/>
                <a:sym typeface="Sora"/>
              </a:defRPr>
            </a:lvl1pPr>
            <a:lvl2pPr lvl="1" rtl="0">
              <a:lnSpc>
                <a:spcPct val="100000"/>
              </a:lnSpc>
              <a:spcBef>
                <a:spcPts val="0"/>
              </a:spcBef>
              <a:spcAft>
                <a:spcPts val="0"/>
              </a:spcAft>
              <a:buSzPts val="2400"/>
              <a:buFont typeface="Sora"/>
              <a:buNone/>
              <a:defRPr b="1" sz="2400">
                <a:latin typeface="Sora"/>
                <a:ea typeface="Sora"/>
                <a:cs typeface="Sora"/>
                <a:sym typeface="Sora"/>
              </a:defRPr>
            </a:lvl2pPr>
            <a:lvl3pPr lvl="2" rtl="0">
              <a:lnSpc>
                <a:spcPct val="100000"/>
              </a:lnSpc>
              <a:spcBef>
                <a:spcPts val="0"/>
              </a:spcBef>
              <a:spcAft>
                <a:spcPts val="0"/>
              </a:spcAft>
              <a:buSzPts val="2400"/>
              <a:buFont typeface="Sora"/>
              <a:buNone/>
              <a:defRPr b="1" sz="2400">
                <a:latin typeface="Sora"/>
                <a:ea typeface="Sora"/>
                <a:cs typeface="Sora"/>
                <a:sym typeface="Sora"/>
              </a:defRPr>
            </a:lvl3pPr>
            <a:lvl4pPr lvl="3" rtl="0">
              <a:lnSpc>
                <a:spcPct val="100000"/>
              </a:lnSpc>
              <a:spcBef>
                <a:spcPts val="0"/>
              </a:spcBef>
              <a:spcAft>
                <a:spcPts val="0"/>
              </a:spcAft>
              <a:buSzPts val="2400"/>
              <a:buFont typeface="Sora"/>
              <a:buNone/>
              <a:defRPr b="1" sz="2400">
                <a:latin typeface="Sora"/>
                <a:ea typeface="Sora"/>
                <a:cs typeface="Sora"/>
                <a:sym typeface="Sora"/>
              </a:defRPr>
            </a:lvl4pPr>
            <a:lvl5pPr lvl="4" rtl="0">
              <a:lnSpc>
                <a:spcPct val="100000"/>
              </a:lnSpc>
              <a:spcBef>
                <a:spcPts val="0"/>
              </a:spcBef>
              <a:spcAft>
                <a:spcPts val="0"/>
              </a:spcAft>
              <a:buSzPts val="2400"/>
              <a:buFont typeface="Sora"/>
              <a:buNone/>
              <a:defRPr b="1" sz="2400">
                <a:latin typeface="Sora"/>
                <a:ea typeface="Sora"/>
                <a:cs typeface="Sora"/>
                <a:sym typeface="Sora"/>
              </a:defRPr>
            </a:lvl5pPr>
            <a:lvl6pPr lvl="5" rtl="0">
              <a:lnSpc>
                <a:spcPct val="100000"/>
              </a:lnSpc>
              <a:spcBef>
                <a:spcPts val="0"/>
              </a:spcBef>
              <a:spcAft>
                <a:spcPts val="0"/>
              </a:spcAft>
              <a:buSzPts val="2400"/>
              <a:buFont typeface="Sora"/>
              <a:buNone/>
              <a:defRPr b="1" sz="2400">
                <a:latin typeface="Sora"/>
                <a:ea typeface="Sora"/>
                <a:cs typeface="Sora"/>
                <a:sym typeface="Sora"/>
              </a:defRPr>
            </a:lvl6pPr>
            <a:lvl7pPr lvl="6" rtl="0">
              <a:lnSpc>
                <a:spcPct val="100000"/>
              </a:lnSpc>
              <a:spcBef>
                <a:spcPts val="0"/>
              </a:spcBef>
              <a:spcAft>
                <a:spcPts val="0"/>
              </a:spcAft>
              <a:buSzPts val="2400"/>
              <a:buFont typeface="Sora"/>
              <a:buNone/>
              <a:defRPr b="1" sz="2400">
                <a:latin typeface="Sora"/>
                <a:ea typeface="Sora"/>
                <a:cs typeface="Sora"/>
                <a:sym typeface="Sora"/>
              </a:defRPr>
            </a:lvl7pPr>
            <a:lvl8pPr lvl="7" rtl="0">
              <a:lnSpc>
                <a:spcPct val="100000"/>
              </a:lnSpc>
              <a:spcBef>
                <a:spcPts val="0"/>
              </a:spcBef>
              <a:spcAft>
                <a:spcPts val="0"/>
              </a:spcAft>
              <a:buSzPts val="2400"/>
              <a:buFont typeface="Sora"/>
              <a:buNone/>
              <a:defRPr b="1" sz="2400">
                <a:latin typeface="Sora"/>
                <a:ea typeface="Sora"/>
                <a:cs typeface="Sora"/>
                <a:sym typeface="Sora"/>
              </a:defRPr>
            </a:lvl8pPr>
            <a:lvl9pPr lvl="8" rtl="0">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356" name="Google Shape;356;p13"/>
          <p:cNvSpPr txBox="1"/>
          <p:nvPr>
            <p:ph idx="14" type="subTitle"/>
          </p:nvPr>
        </p:nvSpPr>
        <p:spPr>
          <a:xfrm>
            <a:off x="1577450" y="3024075"/>
            <a:ext cx="2889300" cy="44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latin typeface="Sora"/>
                <a:ea typeface="Sora"/>
                <a:cs typeface="Sora"/>
                <a:sym typeface="Sora"/>
              </a:defRPr>
            </a:lvl1pPr>
            <a:lvl2pPr lvl="1" rtl="0">
              <a:lnSpc>
                <a:spcPct val="100000"/>
              </a:lnSpc>
              <a:spcBef>
                <a:spcPts val="0"/>
              </a:spcBef>
              <a:spcAft>
                <a:spcPts val="0"/>
              </a:spcAft>
              <a:buSzPts val="2400"/>
              <a:buFont typeface="Sora"/>
              <a:buNone/>
              <a:defRPr b="1" sz="2400">
                <a:latin typeface="Sora"/>
                <a:ea typeface="Sora"/>
                <a:cs typeface="Sora"/>
                <a:sym typeface="Sora"/>
              </a:defRPr>
            </a:lvl2pPr>
            <a:lvl3pPr lvl="2" rtl="0">
              <a:lnSpc>
                <a:spcPct val="100000"/>
              </a:lnSpc>
              <a:spcBef>
                <a:spcPts val="0"/>
              </a:spcBef>
              <a:spcAft>
                <a:spcPts val="0"/>
              </a:spcAft>
              <a:buSzPts val="2400"/>
              <a:buFont typeface="Sora"/>
              <a:buNone/>
              <a:defRPr b="1" sz="2400">
                <a:latin typeface="Sora"/>
                <a:ea typeface="Sora"/>
                <a:cs typeface="Sora"/>
                <a:sym typeface="Sora"/>
              </a:defRPr>
            </a:lvl3pPr>
            <a:lvl4pPr lvl="3" rtl="0">
              <a:lnSpc>
                <a:spcPct val="100000"/>
              </a:lnSpc>
              <a:spcBef>
                <a:spcPts val="0"/>
              </a:spcBef>
              <a:spcAft>
                <a:spcPts val="0"/>
              </a:spcAft>
              <a:buSzPts val="2400"/>
              <a:buFont typeface="Sora"/>
              <a:buNone/>
              <a:defRPr b="1" sz="2400">
                <a:latin typeface="Sora"/>
                <a:ea typeface="Sora"/>
                <a:cs typeface="Sora"/>
                <a:sym typeface="Sora"/>
              </a:defRPr>
            </a:lvl4pPr>
            <a:lvl5pPr lvl="4" rtl="0">
              <a:lnSpc>
                <a:spcPct val="100000"/>
              </a:lnSpc>
              <a:spcBef>
                <a:spcPts val="0"/>
              </a:spcBef>
              <a:spcAft>
                <a:spcPts val="0"/>
              </a:spcAft>
              <a:buSzPts val="2400"/>
              <a:buFont typeface="Sora"/>
              <a:buNone/>
              <a:defRPr b="1" sz="2400">
                <a:latin typeface="Sora"/>
                <a:ea typeface="Sora"/>
                <a:cs typeface="Sora"/>
                <a:sym typeface="Sora"/>
              </a:defRPr>
            </a:lvl5pPr>
            <a:lvl6pPr lvl="5" rtl="0">
              <a:lnSpc>
                <a:spcPct val="100000"/>
              </a:lnSpc>
              <a:spcBef>
                <a:spcPts val="0"/>
              </a:spcBef>
              <a:spcAft>
                <a:spcPts val="0"/>
              </a:spcAft>
              <a:buSzPts val="2400"/>
              <a:buFont typeface="Sora"/>
              <a:buNone/>
              <a:defRPr b="1" sz="2400">
                <a:latin typeface="Sora"/>
                <a:ea typeface="Sora"/>
                <a:cs typeface="Sora"/>
                <a:sym typeface="Sora"/>
              </a:defRPr>
            </a:lvl6pPr>
            <a:lvl7pPr lvl="6" rtl="0">
              <a:lnSpc>
                <a:spcPct val="100000"/>
              </a:lnSpc>
              <a:spcBef>
                <a:spcPts val="0"/>
              </a:spcBef>
              <a:spcAft>
                <a:spcPts val="0"/>
              </a:spcAft>
              <a:buSzPts val="2400"/>
              <a:buFont typeface="Sora"/>
              <a:buNone/>
              <a:defRPr b="1" sz="2400">
                <a:latin typeface="Sora"/>
                <a:ea typeface="Sora"/>
                <a:cs typeface="Sora"/>
                <a:sym typeface="Sora"/>
              </a:defRPr>
            </a:lvl7pPr>
            <a:lvl8pPr lvl="7" rtl="0">
              <a:lnSpc>
                <a:spcPct val="100000"/>
              </a:lnSpc>
              <a:spcBef>
                <a:spcPts val="0"/>
              </a:spcBef>
              <a:spcAft>
                <a:spcPts val="0"/>
              </a:spcAft>
              <a:buSzPts val="2400"/>
              <a:buFont typeface="Sora"/>
              <a:buNone/>
              <a:defRPr b="1" sz="2400">
                <a:latin typeface="Sora"/>
                <a:ea typeface="Sora"/>
                <a:cs typeface="Sora"/>
                <a:sym typeface="Sora"/>
              </a:defRPr>
            </a:lvl8pPr>
            <a:lvl9pPr lvl="8" rtl="0">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357" name="Google Shape;357;p13"/>
          <p:cNvSpPr txBox="1"/>
          <p:nvPr>
            <p:ph idx="15" type="subTitle"/>
          </p:nvPr>
        </p:nvSpPr>
        <p:spPr>
          <a:xfrm>
            <a:off x="5538875" y="3024075"/>
            <a:ext cx="2889300" cy="44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latin typeface="Sora"/>
                <a:ea typeface="Sora"/>
                <a:cs typeface="Sora"/>
                <a:sym typeface="Sora"/>
              </a:defRPr>
            </a:lvl1pPr>
            <a:lvl2pPr lvl="1" rtl="0">
              <a:lnSpc>
                <a:spcPct val="100000"/>
              </a:lnSpc>
              <a:spcBef>
                <a:spcPts val="0"/>
              </a:spcBef>
              <a:spcAft>
                <a:spcPts val="0"/>
              </a:spcAft>
              <a:buSzPts val="2400"/>
              <a:buFont typeface="Sora"/>
              <a:buNone/>
              <a:defRPr b="1" sz="2400">
                <a:latin typeface="Sora"/>
                <a:ea typeface="Sora"/>
                <a:cs typeface="Sora"/>
                <a:sym typeface="Sora"/>
              </a:defRPr>
            </a:lvl2pPr>
            <a:lvl3pPr lvl="2" rtl="0">
              <a:lnSpc>
                <a:spcPct val="100000"/>
              </a:lnSpc>
              <a:spcBef>
                <a:spcPts val="0"/>
              </a:spcBef>
              <a:spcAft>
                <a:spcPts val="0"/>
              </a:spcAft>
              <a:buSzPts val="2400"/>
              <a:buFont typeface="Sora"/>
              <a:buNone/>
              <a:defRPr b="1" sz="2400">
                <a:latin typeface="Sora"/>
                <a:ea typeface="Sora"/>
                <a:cs typeface="Sora"/>
                <a:sym typeface="Sora"/>
              </a:defRPr>
            </a:lvl3pPr>
            <a:lvl4pPr lvl="3" rtl="0">
              <a:lnSpc>
                <a:spcPct val="100000"/>
              </a:lnSpc>
              <a:spcBef>
                <a:spcPts val="0"/>
              </a:spcBef>
              <a:spcAft>
                <a:spcPts val="0"/>
              </a:spcAft>
              <a:buSzPts val="2400"/>
              <a:buFont typeface="Sora"/>
              <a:buNone/>
              <a:defRPr b="1" sz="2400">
                <a:latin typeface="Sora"/>
                <a:ea typeface="Sora"/>
                <a:cs typeface="Sora"/>
                <a:sym typeface="Sora"/>
              </a:defRPr>
            </a:lvl4pPr>
            <a:lvl5pPr lvl="4" rtl="0">
              <a:lnSpc>
                <a:spcPct val="100000"/>
              </a:lnSpc>
              <a:spcBef>
                <a:spcPts val="0"/>
              </a:spcBef>
              <a:spcAft>
                <a:spcPts val="0"/>
              </a:spcAft>
              <a:buSzPts val="2400"/>
              <a:buFont typeface="Sora"/>
              <a:buNone/>
              <a:defRPr b="1" sz="2400">
                <a:latin typeface="Sora"/>
                <a:ea typeface="Sora"/>
                <a:cs typeface="Sora"/>
                <a:sym typeface="Sora"/>
              </a:defRPr>
            </a:lvl5pPr>
            <a:lvl6pPr lvl="5" rtl="0">
              <a:lnSpc>
                <a:spcPct val="100000"/>
              </a:lnSpc>
              <a:spcBef>
                <a:spcPts val="0"/>
              </a:spcBef>
              <a:spcAft>
                <a:spcPts val="0"/>
              </a:spcAft>
              <a:buSzPts val="2400"/>
              <a:buFont typeface="Sora"/>
              <a:buNone/>
              <a:defRPr b="1" sz="2400">
                <a:latin typeface="Sora"/>
                <a:ea typeface="Sora"/>
                <a:cs typeface="Sora"/>
                <a:sym typeface="Sora"/>
              </a:defRPr>
            </a:lvl6pPr>
            <a:lvl7pPr lvl="6" rtl="0">
              <a:lnSpc>
                <a:spcPct val="100000"/>
              </a:lnSpc>
              <a:spcBef>
                <a:spcPts val="0"/>
              </a:spcBef>
              <a:spcAft>
                <a:spcPts val="0"/>
              </a:spcAft>
              <a:buSzPts val="2400"/>
              <a:buFont typeface="Sora"/>
              <a:buNone/>
              <a:defRPr b="1" sz="2400">
                <a:latin typeface="Sora"/>
                <a:ea typeface="Sora"/>
                <a:cs typeface="Sora"/>
                <a:sym typeface="Sora"/>
              </a:defRPr>
            </a:lvl7pPr>
            <a:lvl8pPr lvl="7" rtl="0">
              <a:lnSpc>
                <a:spcPct val="100000"/>
              </a:lnSpc>
              <a:spcBef>
                <a:spcPts val="0"/>
              </a:spcBef>
              <a:spcAft>
                <a:spcPts val="0"/>
              </a:spcAft>
              <a:buSzPts val="2400"/>
              <a:buFont typeface="Sora"/>
              <a:buNone/>
              <a:defRPr b="1" sz="2400">
                <a:latin typeface="Sora"/>
                <a:ea typeface="Sora"/>
                <a:cs typeface="Sora"/>
                <a:sym typeface="Sora"/>
              </a:defRPr>
            </a:lvl8pPr>
            <a:lvl9pPr lvl="8" rtl="0">
              <a:lnSpc>
                <a:spcPct val="100000"/>
              </a:lnSpc>
              <a:spcBef>
                <a:spcPts val="0"/>
              </a:spcBef>
              <a:spcAft>
                <a:spcPts val="0"/>
              </a:spcAft>
              <a:buSzPts val="2400"/>
              <a:buFont typeface="Sora"/>
              <a:buNone/>
              <a:defRPr b="1" sz="2400">
                <a:latin typeface="Sora"/>
                <a:ea typeface="Sora"/>
                <a:cs typeface="Sora"/>
                <a:sym typeface="Sora"/>
              </a:defRPr>
            </a:lvl9pPr>
          </a:lstStyle>
          <a:p/>
        </p:txBody>
      </p:sp>
      <p:grpSp>
        <p:nvGrpSpPr>
          <p:cNvPr id="358" name="Google Shape;358;p13"/>
          <p:cNvGrpSpPr/>
          <p:nvPr/>
        </p:nvGrpSpPr>
        <p:grpSpPr>
          <a:xfrm>
            <a:off x="-199050" y="3702768"/>
            <a:ext cx="9521319" cy="1786352"/>
            <a:chOff x="-199050" y="3702768"/>
            <a:chExt cx="9521319" cy="1786352"/>
          </a:xfrm>
        </p:grpSpPr>
        <p:grpSp>
          <p:nvGrpSpPr>
            <p:cNvPr id="359" name="Google Shape;359;p13"/>
            <p:cNvGrpSpPr/>
            <p:nvPr/>
          </p:nvGrpSpPr>
          <p:grpSpPr>
            <a:xfrm>
              <a:off x="8240558" y="3702768"/>
              <a:ext cx="933371" cy="1212809"/>
              <a:chOff x="-3129200" y="1965150"/>
              <a:chExt cx="1660507" cy="2157640"/>
            </a:xfrm>
          </p:grpSpPr>
          <p:sp>
            <p:nvSpPr>
              <p:cNvPr id="360" name="Google Shape;360;p13"/>
              <p:cNvSpPr/>
              <p:nvPr/>
            </p:nvSpPr>
            <p:spPr>
              <a:xfrm>
                <a:off x="-3129200" y="3268303"/>
                <a:ext cx="1660507" cy="854487"/>
              </a:xfrm>
              <a:custGeom>
                <a:rect b="b" l="l" r="r" t="t"/>
                <a:pathLst>
                  <a:path extrusionOk="0" h="6026" w="11710">
                    <a:moveTo>
                      <a:pt x="9896" y="0"/>
                    </a:moveTo>
                    <a:lnTo>
                      <a:pt x="1604" y="1055"/>
                    </a:lnTo>
                    <a:lnTo>
                      <a:pt x="0" y="6025"/>
                    </a:lnTo>
                    <a:lnTo>
                      <a:pt x="11709" y="6025"/>
                    </a:lnTo>
                    <a:lnTo>
                      <a:pt x="98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a:off x="-2901747" y="1965717"/>
                <a:ext cx="1175826" cy="1577809"/>
              </a:xfrm>
              <a:custGeom>
                <a:rect b="b" l="l" r="r" t="t"/>
                <a:pathLst>
                  <a:path extrusionOk="0" h="11127" w="8292">
                    <a:moveTo>
                      <a:pt x="6594" y="1"/>
                    </a:moveTo>
                    <a:lnTo>
                      <a:pt x="1379" y="1546"/>
                    </a:lnTo>
                    <a:lnTo>
                      <a:pt x="0" y="10241"/>
                    </a:lnTo>
                    <a:cubicBezTo>
                      <a:pt x="1681" y="10887"/>
                      <a:pt x="3048" y="11127"/>
                      <a:pt x="4151" y="11127"/>
                    </a:cubicBezTo>
                    <a:cubicBezTo>
                      <a:pt x="7291" y="11127"/>
                      <a:pt x="8291" y="9186"/>
                      <a:pt x="8288" y="9186"/>
                    </a:cubicBezTo>
                    <a:lnTo>
                      <a:pt x="65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p:nvPr/>
            </p:nvSpPr>
            <p:spPr>
              <a:xfrm>
                <a:off x="-2313971" y="1999324"/>
                <a:ext cx="342878" cy="619241"/>
              </a:xfrm>
              <a:custGeom>
                <a:rect b="b" l="l" r="r" t="t"/>
                <a:pathLst>
                  <a:path extrusionOk="0" h="4367" w="2418">
                    <a:moveTo>
                      <a:pt x="2046" y="0"/>
                    </a:moveTo>
                    <a:lnTo>
                      <a:pt x="0" y="1031"/>
                    </a:lnTo>
                    <a:lnTo>
                      <a:pt x="0" y="3922"/>
                    </a:lnTo>
                    <a:lnTo>
                      <a:pt x="607" y="2977"/>
                    </a:lnTo>
                    <a:lnTo>
                      <a:pt x="943" y="4366"/>
                    </a:lnTo>
                    <a:lnTo>
                      <a:pt x="1868" y="2977"/>
                    </a:lnTo>
                    <a:lnTo>
                      <a:pt x="2418" y="3455"/>
                    </a:lnTo>
                    <a:lnTo>
                      <a:pt x="2046"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a:off x="-2901463" y="2754273"/>
                <a:ext cx="1175685" cy="789401"/>
              </a:xfrm>
              <a:custGeom>
                <a:rect b="b" l="l" r="r" t="t"/>
                <a:pathLst>
                  <a:path extrusionOk="0" h="5567" w="8291">
                    <a:moveTo>
                      <a:pt x="742" y="1"/>
                    </a:moveTo>
                    <a:lnTo>
                      <a:pt x="0" y="4680"/>
                    </a:lnTo>
                    <a:cubicBezTo>
                      <a:pt x="1680" y="5327"/>
                      <a:pt x="3047" y="5567"/>
                      <a:pt x="4150" y="5567"/>
                    </a:cubicBezTo>
                    <a:cubicBezTo>
                      <a:pt x="7290" y="5567"/>
                      <a:pt x="8290" y="3625"/>
                      <a:pt x="8290" y="3625"/>
                    </a:cubicBezTo>
                    <a:lnTo>
                      <a:pt x="8007" y="2094"/>
                    </a:lnTo>
                    <a:lnTo>
                      <a:pt x="7220" y="2671"/>
                    </a:lnTo>
                    <a:lnTo>
                      <a:pt x="6561" y="764"/>
                    </a:lnTo>
                    <a:lnTo>
                      <a:pt x="5831" y="2317"/>
                    </a:lnTo>
                    <a:lnTo>
                      <a:pt x="3625" y="3107"/>
                    </a:lnTo>
                    <a:lnTo>
                      <a:pt x="3009" y="2190"/>
                    </a:lnTo>
                    <a:lnTo>
                      <a:pt x="1604" y="3526"/>
                    </a:lnTo>
                    <a:lnTo>
                      <a:pt x="742" y="1"/>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a:off x="-2542558" y="2650333"/>
                <a:ext cx="74730" cy="691559"/>
              </a:xfrm>
              <a:custGeom>
                <a:rect b="b" l="l" r="r" t="t"/>
                <a:pathLst>
                  <a:path extrusionOk="0" h="4877" w="527">
                    <a:moveTo>
                      <a:pt x="251" y="0"/>
                    </a:moveTo>
                    <a:lnTo>
                      <a:pt x="0" y="4877"/>
                    </a:lnTo>
                    <a:lnTo>
                      <a:pt x="527" y="4034"/>
                    </a:lnTo>
                    <a:lnTo>
                      <a:pt x="251"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p:nvPr/>
            </p:nvSpPr>
            <p:spPr>
              <a:xfrm>
                <a:off x="-2688758" y="2293561"/>
                <a:ext cx="104792" cy="650295"/>
              </a:xfrm>
              <a:custGeom>
                <a:rect b="b" l="l" r="r" t="t"/>
                <a:pathLst>
                  <a:path extrusionOk="0" h="4586" w="739">
                    <a:moveTo>
                      <a:pt x="738" y="1"/>
                    </a:moveTo>
                    <a:lnTo>
                      <a:pt x="445" y="1802"/>
                    </a:lnTo>
                    <a:lnTo>
                      <a:pt x="83" y="476"/>
                    </a:lnTo>
                    <a:lnTo>
                      <a:pt x="1" y="2495"/>
                    </a:lnTo>
                    <a:lnTo>
                      <a:pt x="738" y="4586"/>
                    </a:lnTo>
                    <a:lnTo>
                      <a:pt x="738" y="1"/>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a:off x="-2236404" y="2632324"/>
                <a:ext cx="188030" cy="659370"/>
              </a:xfrm>
              <a:custGeom>
                <a:rect b="b" l="l" r="r" t="t"/>
                <a:pathLst>
                  <a:path extrusionOk="0" h="4650" w="1326">
                    <a:moveTo>
                      <a:pt x="1" y="0"/>
                    </a:moveTo>
                    <a:lnTo>
                      <a:pt x="52" y="4583"/>
                    </a:lnTo>
                    <a:lnTo>
                      <a:pt x="1325" y="4650"/>
                    </a:lnTo>
                    <a:lnTo>
                      <a:pt x="699" y="4104"/>
                    </a:lnTo>
                    <a:lnTo>
                      <a:pt x="760" y="2083"/>
                    </a:lnTo>
                    <a:lnTo>
                      <a:pt x="1"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a:off x="-2706200" y="1965150"/>
                <a:ext cx="739642" cy="330252"/>
              </a:xfrm>
              <a:custGeom>
                <a:rect b="b" l="l" r="r" t="t"/>
                <a:pathLst>
                  <a:path extrusionOk="0" h="2329" w="5216">
                    <a:moveTo>
                      <a:pt x="5178" y="1"/>
                    </a:moveTo>
                    <a:cubicBezTo>
                      <a:pt x="4928" y="1"/>
                      <a:pt x="3470" y="17"/>
                      <a:pt x="2037" y="378"/>
                    </a:cubicBezTo>
                    <a:cubicBezTo>
                      <a:pt x="462" y="777"/>
                      <a:pt x="0" y="1550"/>
                      <a:pt x="0" y="1550"/>
                    </a:cubicBezTo>
                    <a:cubicBezTo>
                      <a:pt x="0" y="1550"/>
                      <a:pt x="906" y="2329"/>
                      <a:pt x="2498" y="2329"/>
                    </a:cubicBezTo>
                    <a:cubicBezTo>
                      <a:pt x="2618" y="2329"/>
                      <a:pt x="2743" y="2324"/>
                      <a:pt x="2872" y="2315"/>
                    </a:cubicBezTo>
                    <a:cubicBezTo>
                      <a:pt x="4814" y="2172"/>
                      <a:pt x="5215" y="1"/>
                      <a:pt x="5215" y="1"/>
                    </a:cubicBezTo>
                    <a:cubicBezTo>
                      <a:pt x="5215" y="1"/>
                      <a:pt x="5202" y="1"/>
                      <a:pt x="51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13"/>
            <p:cNvGrpSpPr/>
            <p:nvPr/>
          </p:nvGrpSpPr>
          <p:grpSpPr>
            <a:xfrm>
              <a:off x="-199050" y="4178990"/>
              <a:ext cx="9521319" cy="1310130"/>
              <a:chOff x="-199050" y="4178990"/>
              <a:chExt cx="9521319" cy="1310130"/>
            </a:xfrm>
          </p:grpSpPr>
          <p:sp>
            <p:nvSpPr>
              <p:cNvPr id="369" name="Google Shape;369;p13"/>
              <p:cNvSpPr/>
              <p:nvPr/>
            </p:nvSpPr>
            <p:spPr>
              <a:xfrm rot="-152462">
                <a:off x="-183977" y="4388947"/>
                <a:ext cx="9491174" cy="89021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13"/>
              <p:cNvGrpSpPr/>
              <p:nvPr/>
            </p:nvGrpSpPr>
            <p:grpSpPr>
              <a:xfrm rot="-152345">
                <a:off x="74628" y="4360894"/>
                <a:ext cx="591345" cy="317267"/>
                <a:chOff x="-152131" y="3701025"/>
                <a:chExt cx="591355" cy="317273"/>
              </a:xfrm>
            </p:grpSpPr>
            <p:sp>
              <p:nvSpPr>
                <p:cNvPr id="371" name="Google Shape;371;p13"/>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13"/>
              <p:cNvGrpSpPr/>
              <p:nvPr/>
            </p:nvGrpSpPr>
            <p:grpSpPr>
              <a:xfrm rot="-152345">
                <a:off x="5043923" y="4650559"/>
                <a:ext cx="591101" cy="317454"/>
                <a:chOff x="4942966" y="4520941"/>
                <a:chExt cx="591112" cy="317459"/>
              </a:xfrm>
            </p:grpSpPr>
            <p:sp>
              <p:nvSpPr>
                <p:cNvPr id="375" name="Google Shape;375;p13"/>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13"/>
              <p:cNvGrpSpPr/>
              <p:nvPr/>
            </p:nvGrpSpPr>
            <p:grpSpPr>
              <a:xfrm rot="-152345">
                <a:off x="7467224" y="4739253"/>
                <a:ext cx="577456" cy="310561"/>
                <a:chOff x="8751558" y="4621358"/>
                <a:chExt cx="577467" cy="310566"/>
              </a:xfrm>
            </p:grpSpPr>
            <p:sp>
              <p:nvSpPr>
                <p:cNvPr id="379" name="Google Shape;379;p13"/>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p13"/>
              <p:cNvGrpSpPr/>
              <p:nvPr/>
            </p:nvGrpSpPr>
            <p:grpSpPr>
              <a:xfrm rot="-152345">
                <a:off x="3985353" y="4575364"/>
                <a:ext cx="681740" cy="317267"/>
                <a:chOff x="2789044" y="3934275"/>
                <a:chExt cx="681752" cy="317273"/>
              </a:xfrm>
            </p:grpSpPr>
            <p:sp>
              <p:nvSpPr>
                <p:cNvPr id="383" name="Google Shape;383;p13"/>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13"/>
              <p:cNvGrpSpPr/>
              <p:nvPr/>
            </p:nvGrpSpPr>
            <p:grpSpPr>
              <a:xfrm rot="-152345">
                <a:off x="7986278" y="4653625"/>
                <a:ext cx="707567" cy="311306"/>
                <a:chOff x="8148509" y="4685073"/>
                <a:chExt cx="707580" cy="311311"/>
              </a:xfrm>
            </p:grpSpPr>
            <p:sp>
              <p:nvSpPr>
                <p:cNvPr id="388" name="Google Shape;388;p13"/>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392" name="Shape 392"/>
        <p:cNvGrpSpPr/>
        <p:nvPr/>
      </p:nvGrpSpPr>
      <p:grpSpPr>
        <a:xfrm>
          <a:off x="0" y="0"/>
          <a:ext cx="0" cy="0"/>
          <a:chOff x="0" y="0"/>
          <a:chExt cx="0" cy="0"/>
        </a:xfrm>
      </p:grpSpPr>
      <p:grpSp>
        <p:nvGrpSpPr>
          <p:cNvPr id="393" name="Google Shape;393;p14"/>
          <p:cNvGrpSpPr/>
          <p:nvPr/>
        </p:nvGrpSpPr>
        <p:grpSpPr>
          <a:xfrm>
            <a:off x="6933200" y="-887790"/>
            <a:ext cx="4945573" cy="5497744"/>
            <a:chOff x="-1034936" y="-361950"/>
            <a:chExt cx="5914343" cy="5867390"/>
          </a:xfrm>
        </p:grpSpPr>
        <p:sp>
          <p:nvSpPr>
            <p:cNvPr id="394" name="Google Shape;394;p14"/>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14"/>
            <p:cNvGrpSpPr/>
            <p:nvPr/>
          </p:nvGrpSpPr>
          <p:grpSpPr>
            <a:xfrm flipH="1">
              <a:off x="-1034936" y="-361950"/>
              <a:ext cx="5914343" cy="5867390"/>
              <a:chOff x="-7035686" y="-182875"/>
              <a:chExt cx="5914343" cy="5867390"/>
            </a:xfrm>
          </p:grpSpPr>
          <p:grpSp>
            <p:nvGrpSpPr>
              <p:cNvPr id="396" name="Google Shape;396;p14"/>
              <p:cNvGrpSpPr/>
              <p:nvPr/>
            </p:nvGrpSpPr>
            <p:grpSpPr>
              <a:xfrm>
                <a:off x="-7035686" y="-182875"/>
                <a:ext cx="5914343" cy="1865546"/>
                <a:chOff x="-7035686" y="-182875"/>
                <a:chExt cx="5914343" cy="1865546"/>
              </a:xfrm>
            </p:grpSpPr>
            <p:sp>
              <p:nvSpPr>
                <p:cNvPr id="397" name="Google Shape;397;p14"/>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2" name="Google Shape;402;p14"/>
              <p:cNvSpPr/>
              <p:nvPr/>
            </p:nvSpPr>
            <p:spPr>
              <a:xfrm>
                <a:off x="-3358080" y="5334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4"/>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4"/>
              <p:cNvSpPr/>
              <p:nvPr/>
            </p:nvSpPr>
            <p:spPr>
              <a:xfrm>
                <a:off x="-5299783" y="480446"/>
                <a:ext cx="1883544" cy="5204069"/>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p:nvPr/>
            </p:nvSpPr>
            <p:spPr>
              <a:xfrm>
                <a:off x="-4480478" y="480446"/>
                <a:ext cx="588200" cy="1102320"/>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06" name="Google Shape;406;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p:txBody>
      </p:sp>
      <p:grpSp>
        <p:nvGrpSpPr>
          <p:cNvPr id="407" name="Google Shape;407;p14"/>
          <p:cNvGrpSpPr/>
          <p:nvPr/>
        </p:nvGrpSpPr>
        <p:grpSpPr>
          <a:xfrm>
            <a:off x="-134931" y="4379250"/>
            <a:ext cx="9338510" cy="1120685"/>
            <a:chOff x="-210538" y="4483790"/>
            <a:chExt cx="9521319" cy="1310130"/>
          </a:xfrm>
        </p:grpSpPr>
        <p:sp>
          <p:nvSpPr>
            <p:cNvPr id="408" name="Google Shape;408;p14"/>
            <p:cNvSpPr/>
            <p:nvPr/>
          </p:nvSpPr>
          <p:spPr>
            <a:xfrm>
              <a:off x="-207819" y="5097675"/>
              <a:ext cx="2759700" cy="4476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4"/>
            <p:cNvSpPr/>
            <p:nvPr/>
          </p:nvSpPr>
          <p:spPr>
            <a:xfrm flipH="1" rot="152462">
              <a:off x="-195466" y="4693747"/>
              <a:ext cx="9491174" cy="89021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0" name="Google Shape;410;p14"/>
            <p:cNvGrpSpPr/>
            <p:nvPr/>
          </p:nvGrpSpPr>
          <p:grpSpPr>
            <a:xfrm flipH="1" rot="152345">
              <a:off x="8445759" y="4665694"/>
              <a:ext cx="591345" cy="317267"/>
              <a:chOff x="-152131" y="3701025"/>
              <a:chExt cx="591355" cy="317273"/>
            </a:xfrm>
          </p:grpSpPr>
          <p:sp>
            <p:nvSpPr>
              <p:cNvPr id="411" name="Google Shape;411;p14"/>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4"/>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14"/>
            <p:cNvGrpSpPr/>
            <p:nvPr/>
          </p:nvGrpSpPr>
          <p:grpSpPr>
            <a:xfrm flipH="1" rot="152345">
              <a:off x="3476707" y="4955359"/>
              <a:ext cx="591101" cy="317454"/>
              <a:chOff x="4942966" y="4520941"/>
              <a:chExt cx="591112" cy="317459"/>
            </a:xfrm>
          </p:grpSpPr>
          <p:sp>
            <p:nvSpPr>
              <p:cNvPr id="415" name="Google Shape;415;p14"/>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4"/>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14"/>
            <p:cNvGrpSpPr/>
            <p:nvPr/>
          </p:nvGrpSpPr>
          <p:grpSpPr>
            <a:xfrm flipH="1" rot="152345">
              <a:off x="1067051" y="5044053"/>
              <a:ext cx="577456" cy="310561"/>
              <a:chOff x="8751558" y="4621358"/>
              <a:chExt cx="577467" cy="310566"/>
            </a:xfrm>
          </p:grpSpPr>
          <p:sp>
            <p:nvSpPr>
              <p:cNvPr id="419" name="Google Shape;419;p14"/>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4"/>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4"/>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2" name="Google Shape;422;p14"/>
            <p:cNvGrpSpPr/>
            <p:nvPr/>
          </p:nvGrpSpPr>
          <p:grpSpPr>
            <a:xfrm flipH="1" rot="152345">
              <a:off x="4444638" y="4880164"/>
              <a:ext cx="681740" cy="317267"/>
              <a:chOff x="2789044" y="3934275"/>
              <a:chExt cx="681752" cy="317273"/>
            </a:xfrm>
          </p:grpSpPr>
          <p:sp>
            <p:nvSpPr>
              <p:cNvPr id="423" name="Google Shape;423;p14"/>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4"/>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 name="Google Shape;427;p14"/>
            <p:cNvGrpSpPr/>
            <p:nvPr/>
          </p:nvGrpSpPr>
          <p:grpSpPr>
            <a:xfrm flipH="1" rot="152345">
              <a:off x="417887" y="4958425"/>
              <a:ext cx="707567" cy="311306"/>
              <a:chOff x="8148509" y="4685073"/>
              <a:chExt cx="707580" cy="311311"/>
            </a:xfrm>
          </p:grpSpPr>
          <p:sp>
            <p:nvSpPr>
              <p:cNvPr id="428" name="Google Shape;428;p14"/>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4"/>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4"/>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4"/>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32" name="Google Shape;432;p14"/>
          <p:cNvGrpSpPr/>
          <p:nvPr/>
        </p:nvGrpSpPr>
        <p:grpSpPr>
          <a:xfrm>
            <a:off x="8389092" y="3332111"/>
            <a:ext cx="1035570" cy="1609165"/>
            <a:chOff x="-6149350" y="1017725"/>
            <a:chExt cx="4384293" cy="6812724"/>
          </a:xfrm>
        </p:grpSpPr>
        <p:sp>
          <p:nvSpPr>
            <p:cNvPr id="433" name="Google Shape;433;p14"/>
            <p:cNvSpPr/>
            <p:nvPr/>
          </p:nvSpPr>
          <p:spPr>
            <a:xfrm>
              <a:off x="-6149350" y="1471327"/>
              <a:ext cx="4364537" cy="6359122"/>
            </a:xfrm>
            <a:custGeom>
              <a:rect b="b" l="l" r="r" t="t"/>
              <a:pathLst>
                <a:path extrusionOk="0" h="8047" w="5523">
                  <a:moveTo>
                    <a:pt x="159" y="7391"/>
                  </a:moveTo>
                  <a:cubicBezTo>
                    <a:pt x="159" y="7530"/>
                    <a:pt x="247" y="7655"/>
                    <a:pt x="376" y="7700"/>
                  </a:cubicBezTo>
                  <a:cubicBezTo>
                    <a:pt x="456" y="7725"/>
                    <a:pt x="540" y="7749"/>
                    <a:pt x="621" y="7768"/>
                  </a:cubicBezTo>
                  <a:cubicBezTo>
                    <a:pt x="877" y="7829"/>
                    <a:pt x="1784" y="7970"/>
                    <a:pt x="2109" y="8005"/>
                  </a:cubicBezTo>
                  <a:cubicBezTo>
                    <a:pt x="2406" y="8034"/>
                    <a:pt x="2604" y="8046"/>
                    <a:pt x="2921" y="8025"/>
                  </a:cubicBezTo>
                  <a:cubicBezTo>
                    <a:pt x="3416" y="7993"/>
                    <a:pt x="4257" y="7970"/>
                    <a:pt x="4805" y="7802"/>
                  </a:cubicBezTo>
                  <a:cubicBezTo>
                    <a:pt x="5037" y="7731"/>
                    <a:pt x="5196" y="7510"/>
                    <a:pt x="5190" y="7269"/>
                  </a:cubicBezTo>
                  <a:cubicBezTo>
                    <a:pt x="5168" y="6381"/>
                    <a:pt x="5317" y="5045"/>
                    <a:pt x="5313" y="4564"/>
                  </a:cubicBezTo>
                  <a:cubicBezTo>
                    <a:pt x="5301" y="3291"/>
                    <a:pt x="5362" y="1867"/>
                    <a:pt x="5474" y="584"/>
                  </a:cubicBezTo>
                  <a:cubicBezTo>
                    <a:pt x="5483" y="476"/>
                    <a:pt x="5503" y="355"/>
                    <a:pt x="5522" y="251"/>
                  </a:cubicBezTo>
                  <a:cubicBezTo>
                    <a:pt x="5129" y="243"/>
                    <a:pt x="4738" y="417"/>
                    <a:pt x="4323" y="400"/>
                  </a:cubicBezTo>
                  <a:cubicBezTo>
                    <a:pt x="3817" y="378"/>
                    <a:pt x="3293" y="259"/>
                    <a:pt x="2790" y="165"/>
                  </a:cubicBezTo>
                  <a:cubicBezTo>
                    <a:pt x="1912" y="1"/>
                    <a:pt x="963" y="294"/>
                    <a:pt x="128" y="128"/>
                  </a:cubicBezTo>
                  <a:cubicBezTo>
                    <a:pt x="49" y="1894"/>
                    <a:pt x="0" y="2737"/>
                    <a:pt x="49" y="3911"/>
                  </a:cubicBezTo>
                  <a:cubicBezTo>
                    <a:pt x="92" y="4899"/>
                    <a:pt x="159" y="6765"/>
                    <a:pt x="159" y="739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4"/>
            <p:cNvSpPr/>
            <p:nvPr/>
          </p:nvSpPr>
          <p:spPr>
            <a:xfrm>
              <a:off x="-6149350" y="1566947"/>
              <a:ext cx="1001244" cy="6133111"/>
            </a:xfrm>
            <a:custGeom>
              <a:rect b="b" l="l" r="r" t="t"/>
              <a:pathLst>
                <a:path extrusionOk="0" h="7761" w="1267">
                  <a:moveTo>
                    <a:pt x="128" y="1"/>
                  </a:moveTo>
                  <a:cubicBezTo>
                    <a:pt x="49" y="1765"/>
                    <a:pt x="0" y="2610"/>
                    <a:pt x="49" y="3784"/>
                  </a:cubicBezTo>
                  <a:cubicBezTo>
                    <a:pt x="90" y="4774"/>
                    <a:pt x="157" y="6640"/>
                    <a:pt x="157" y="7268"/>
                  </a:cubicBezTo>
                  <a:cubicBezTo>
                    <a:pt x="157" y="7407"/>
                    <a:pt x="245" y="7532"/>
                    <a:pt x="374" y="7575"/>
                  </a:cubicBezTo>
                  <a:cubicBezTo>
                    <a:pt x="454" y="7602"/>
                    <a:pt x="538" y="7624"/>
                    <a:pt x="619" y="7643"/>
                  </a:cubicBezTo>
                  <a:cubicBezTo>
                    <a:pt x="736" y="7671"/>
                    <a:pt x="992" y="7718"/>
                    <a:pt x="1266" y="7761"/>
                  </a:cubicBezTo>
                  <a:cubicBezTo>
                    <a:pt x="1237" y="7182"/>
                    <a:pt x="1102" y="6611"/>
                    <a:pt x="1098" y="6024"/>
                  </a:cubicBezTo>
                  <a:cubicBezTo>
                    <a:pt x="1096" y="5625"/>
                    <a:pt x="1225" y="5245"/>
                    <a:pt x="1223" y="4850"/>
                  </a:cubicBezTo>
                  <a:cubicBezTo>
                    <a:pt x="1219" y="4519"/>
                    <a:pt x="1209" y="4189"/>
                    <a:pt x="1194" y="3858"/>
                  </a:cubicBezTo>
                  <a:cubicBezTo>
                    <a:pt x="1156" y="3138"/>
                    <a:pt x="1264" y="2428"/>
                    <a:pt x="1200" y="1707"/>
                  </a:cubicBezTo>
                  <a:cubicBezTo>
                    <a:pt x="1168" y="1351"/>
                    <a:pt x="1115" y="981"/>
                    <a:pt x="1125" y="621"/>
                  </a:cubicBezTo>
                  <a:cubicBezTo>
                    <a:pt x="1129" y="429"/>
                    <a:pt x="1176" y="230"/>
                    <a:pt x="1196" y="38"/>
                  </a:cubicBezTo>
                  <a:lnTo>
                    <a:pt x="1196" y="38"/>
                  </a:lnTo>
                  <a:cubicBezTo>
                    <a:pt x="1042" y="47"/>
                    <a:pt x="889" y="54"/>
                    <a:pt x="739" y="54"/>
                  </a:cubicBezTo>
                  <a:cubicBezTo>
                    <a:pt x="531" y="54"/>
                    <a:pt x="326" y="41"/>
                    <a:pt x="128"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4"/>
            <p:cNvSpPr/>
            <p:nvPr/>
          </p:nvSpPr>
          <p:spPr>
            <a:xfrm>
              <a:off x="-4776688" y="1559045"/>
              <a:ext cx="1382933" cy="6264292"/>
            </a:xfrm>
            <a:custGeom>
              <a:rect b="b" l="l" r="r" t="t"/>
              <a:pathLst>
                <a:path extrusionOk="0" h="7927" w="1750">
                  <a:moveTo>
                    <a:pt x="440" y="1"/>
                  </a:moveTo>
                  <a:cubicBezTo>
                    <a:pt x="327" y="1"/>
                    <a:pt x="214" y="5"/>
                    <a:pt x="100" y="11"/>
                  </a:cubicBezTo>
                  <a:cubicBezTo>
                    <a:pt x="96" y="240"/>
                    <a:pt x="88" y="469"/>
                    <a:pt x="85" y="699"/>
                  </a:cubicBezTo>
                  <a:cubicBezTo>
                    <a:pt x="79" y="934"/>
                    <a:pt x="73" y="1173"/>
                    <a:pt x="92" y="1406"/>
                  </a:cubicBezTo>
                  <a:cubicBezTo>
                    <a:pt x="116" y="1715"/>
                    <a:pt x="231" y="1944"/>
                    <a:pt x="360" y="2215"/>
                  </a:cubicBezTo>
                  <a:cubicBezTo>
                    <a:pt x="664" y="2855"/>
                    <a:pt x="270" y="3415"/>
                    <a:pt x="165" y="4039"/>
                  </a:cubicBezTo>
                  <a:cubicBezTo>
                    <a:pt x="0" y="5011"/>
                    <a:pt x="135" y="5981"/>
                    <a:pt x="329" y="6939"/>
                  </a:cubicBezTo>
                  <a:cubicBezTo>
                    <a:pt x="394" y="7262"/>
                    <a:pt x="460" y="7587"/>
                    <a:pt x="538" y="7910"/>
                  </a:cubicBezTo>
                  <a:cubicBezTo>
                    <a:pt x="662" y="7920"/>
                    <a:pt x="774" y="7926"/>
                    <a:pt x="896" y="7926"/>
                  </a:cubicBezTo>
                  <a:cubicBezTo>
                    <a:pt x="984" y="7926"/>
                    <a:pt x="1077" y="7923"/>
                    <a:pt x="1184" y="7915"/>
                  </a:cubicBezTo>
                  <a:cubicBezTo>
                    <a:pt x="1340" y="7906"/>
                    <a:pt x="1534" y="7896"/>
                    <a:pt x="1739" y="7884"/>
                  </a:cubicBezTo>
                  <a:cubicBezTo>
                    <a:pt x="1749" y="7786"/>
                    <a:pt x="1741" y="7685"/>
                    <a:pt x="1702" y="7579"/>
                  </a:cubicBezTo>
                  <a:cubicBezTo>
                    <a:pt x="1649" y="7432"/>
                    <a:pt x="1595" y="7282"/>
                    <a:pt x="1544" y="7135"/>
                  </a:cubicBezTo>
                  <a:cubicBezTo>
                    <a:pt x="1452" y="6869"/>
                    <a:pt x="1436" y="6654"/>
                    <a:pt x="1485" y="6374"/>
                  </a:cubicBezTo>
                  <a:cubicBezTo>
                    <a:pt x="1554" y="5989"/>
                    <a:pt x="1647" y="5578"/>
                    <a:pt x="1649" y="5187"/>
                  </a:cubicBezTo>
                  <a:cubicBezTo>
                    <a:pt x="1651" y="4766"/>
                    <a:pt x="1526" y="4365"/>
                    <a:pt x="1456" y="3952"/>
                  </a:cubicBezTo>
                  <a:cubicBezTo>
                    <a:pt x="1331" y="3211"/>
                    <a:pt x="1536" y="2450"/>
                    <a:pt x="1505" y="1705"/>
                  </a:cubicBezTo>
                  <a:cubicBezTo>
                    <a:pt x="1483" y="1194"/>
                    <a:pt x="1327" y="631"/>
                    <a:pt x="1358" y="111"/>
                  </a:cubicBezTo>
                  <a:lnTo>
                    <a:pt x="1051" y="52"/>
                  </a:lnTo>
                  <a:cubicBezTo>
                    <a:pt x="850" y="14"/>
                    <a:pt x="646" y="1"/>
                    <a:pt x="440"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4"/>
            <p:cNvSpPr/>
            <p:nvPr/>
          </p:nvSpPr>
          <p:spPr>
            <a:xfrm>
              <a:off x="-3995922" y="1600928"/>
              <a:ext cx="1235947" cy="6207394"/>
            </a:xfrm>
            <a:custGeom>
              <a:rect b="b" l="l" r="r" t="t"/>
              <a:pathLst>
                <a:path extrusionOk="0" h="7855" w="1564">
                  <a:moveTo>
                    <a:pt x="79" y="1"/>
                  </a:moveTo>
                  <a:cubicBezTo>
                    <a:pt x="0" y="723"/>
                    <a:pt x="114" y="1478"/>
                    <a:pt x="71" y="2200"/>
                  </a:cubicBezTo>
                  <a:cubicBezTo>
                    <a:pt x="26" y="3029"/>
                    <a:pt x="511" y="3763"/>
                    <a:pt x="452" y="4578"/>
                  </a:cubicBezTo>
                  <a:cubicBezTo>
                    <a:pt x="390" y="5445"/>
                    <a:pt x="45" y="6284"/>
                    <a:pt x="110" y="7160"/>
                  </a:cubicBezTo>
                  <a:cubicBezTo>
                    <a:pt x="129" y="7413"/>
                    <a:pt x="182" y="7636"/>
                    <a:pt x="251" y="7855"/>
                  </a:cubicBezTo>
                  <a:cubicBezTo>
                    <a:pt x="515" y="7841"/>
                    <a:pt x="863" y="7823"/>
                    <a:pt x="1211" y="7790"/>
                  </a:cubicBezTo>
                  <a:cubicBezTo>
                    <a:pt x="1192" y="7737"/>
                    <a:pt x="1174" y="7684"/>
                    <a:pt x="1160" y="7628"/>
                  </a:cubicBezTo>
                  <a:cubicBezTo>
                    <a:pt x="1090" y="7371"/>
                    <a:pt x="1086" y="7141"/>
                    <a:pt x="1213" y="6902"/>
                  </a:cubicBezTo>
                  <a:cubicBezTo>
                    <a:pt x="1475" y="6409"/>
                    <a:pt x="1426" y="5983"/>
                    <a:pt x="1454" y="5449"/>
                  </a:cubicBezTo>
                  <a:cubicBezTo>
                    <a:pt x="1477" y="5005"/>
                    <a:pt x="1550" y="4563"/>
                    <a:pt x="1555" y="4117"/>
                  </a:cubicBezTo>
                  <a:cubicBezTo>
                    <a:pt x="1563" y="3579"/>
                    <a:pt x="1446" y="3140"/>
                    <a:pt x="1285" y="2638"/>
                  </a:cubicBezTo>
                  <a:cubicBezTo>
                    <a:pt x="1170" y="2278"/>
                    <a:pt x="1145" y="1926"/>
                    <a:pt x="1117" y="1550"/>
                  </a:cubicBezTo>
                  <a:cubicBezTo>
                    <a:pt x="1086" y="1090"/>
                    <a:pt x="1068" y="635"/>
                    <a:pt x="1098" y="185"/>
                  </a:cubicBezTo>
                  <a:cubicBezTo>
                    <a:pt x="755" y="136"/>
                    <a:pt x="413" y="64"/>
                    <a:pt x="79"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2643807" y="1665728"/>
              <a:ext cx="858999" cy="6039071"/>
            </a:xfrm>
            <a:custGeom>
              <a:rect b="b" l="l" r="r" t="t"/>
              <a:pathLst>
                <a:path extrusionOk="0" h="7642" w="1087">
                  <a:moveTo>
                    <a:pt x="1059" y="1"/>
                  </a:moveTo>
                  <a:cubicBezTo>
                    <a:pt x="794" y="1"/>
                    <a:pt x="530" y="81"/>
                    <a:pt x="261" y="122"/>
                  </a:cubicBezTo>
                  <a:cubicBezTo>
                    <a:pt x="144" y="461"/>
                    <a:pt x="255" y="836"/>
                    <a:pt x="300" y="1196"/>
                  </a:cubicBezTo>
                  <a:cubicBezTo>
                    <a:pt x="351" y="1621"/>
                    <a:pt x="11" y="3002"/>
                    <a:pt x="238" y="4271"/>
                  </a:cubicBezTo>
                  <a:cubicBezTo>
                    <a:pt x="320" y="4731"/>
                    <a:pt x="490" y="5693"/>
                    <a:pt x="339" y="6143"/>
                  </a:cubicBezTo>
                  <a:cubicBezTo>
                    <a:pt x="193" y="6583"/>
                    <a:pt x="124" y="7020"/>
                    <a:pt x="32" y="7473"/>
                  </a:cubicBezTo>
                  <a:cubicBezTo>
                    <a:pt x="22" y="7528"/>
                    <a:pt x="11" y="7585"/>
                    <a:pt x="1" y="7642"/>
                  </a:cubicBezTo>
                  <a:cubicBezTo>
                    <a:pt x="134" y="7616"/>
                    <a:pt x="257" y="7589"/>
                    <a:pt x="371" y="7556"/>
                  </a:cubicBezTo>
                  <a:cubicBezTo>
                    <a:pt x="603" y="7485"/>
                    <a:pt x="762" y="7264"/>
                    <a:pt x="756" y="7022"/>
                  </a:cubicBezTo>
                  <a:cubicBezTo>
                    <a:pt x="734" y="6135"/>
                    <a:pt x="883" y="4799"/>
                    <a:pt x="879" y="4318"/>
                  </a:cubicBezTo>
                  <a:cubicBezTo>
                    <a:pt x="867" y="3045"/>
                    <a:pt x="928" y="1621"/>
                    <a:pt x="1040" y="338"/>
                  </a:cubicBezTo>
                  <a:cubicBezTo>
                    <a:pt x="1047" y="228"/>
                    <a:pt x="1067" y="103"/>
                    <a:pt x="1086" y="1"/>
                  </a:cubicBezTo>
                  <a:cubicBezTo>
                    <a:pt x="1077" y="1"/>
                    <a:pt x="1068" y="1"/>
                    <a:pt x="1059"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6056891" y="1017725"/>
              <a:ext cx="4291834" cy="1231206"/>
            </a:xfrm>
            <a:custGeom>
              <a:rect b="b" l="l" r="r" t="t"/>
              <a:pathLst>
                <a:path extrusionOk="0" h="1558" w="5431">
                  <a:moveTo>
                    <a:pt x="3060" y="0"/>
                  </a:moveTo>
                  <a:cubicBezTo>
                    <a:pt x="2432" y="0"/>
                    <a:pt x="1788" y="88"/>
                    <a:pt x="1174" y="166"/>
                  </a:cubicBezTo>
                  <a:cubicBezTo>
                    <a:pt x="766" y="217"/>
                    <a:pt x="52" y="504"/>
                    <a:pt x="11" y="698"/>
                  </a:cubicBezTo>
                  <a:cubicBezTo>
                    <a:pt x="1" y="913"/>
                    <a:pt x="335" y="1097"/>
                    <a:pt x="570" y="1187"/>
                  </a:cubicBezTo>
                  <a:cubicBezTo>
                    <a:pt x="1057" y="1373"/>
                    <a:pt x="1699" y="1316"/>
                    <a:pt x="2172" y="1443"/>
                  </a:cubicBezTo>
                  <a:cubicBezTo>
                    <a:pt x="2467" y="1522"/>
                    <a:pt x="2793" y="1557"/>
                    <a:pt x="3123" y="1557"/>
                  </a:cubicBezTo>
                  <a:cubicBezTo>
                    <a:pt x="3600" y="1557"/>
                    <a:pt x="4086" y="1485"/>
                    <a:pt x="4506" y="1371"/>
                  </a:cubicBezTo>
                  <a:cubicBezTo>
                    <a:pt x="4823" y="1285"/>
                    <a:pt x="5190" y="1206"/>
                    <a:pt x="5376" y="921"/>
                  </a:cubicBezTo>
                  <a:cubicBezTo>
                    <a:pt x="5431" y="835"/>
                    <a:pt x="5409" y="719"/>
                    <a:pt x="5333" y="661"/>
                  </a:cubicBezTo>
                  <a:cubicBezTo>
                    <a:pt x="4671" y="149"/>
                    <a:pt x="3879" y="0"/>
                    <a:pt x="30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5922549" y="1085686"/>
              <a:ext cx="4013667" cy="1092912"/>
            </a:xfrm>
            <a:custGeom>
              <a:rect b="b" l="l" r="r" t="t"/>
              <a:pathLst>
                <a:path extrusionOk="0" h="1383" w="5079">
                  <a:moveTo>
                    <a:pt x="3110" y="1"/>
                  </a:moveTo>
                  <a:cubicBezTo>
                    <a:pt x="3059" y="1"/>
                    <a:pt x="3007" y="4"/>
                    <a:pt x="2957" y="5"/>
                  </a:cubicBezTo>
                  <a:cubicBezTo>
                    <a:pt x="2769" y="15"/>
                    <a:pt x="2581" y="15"/>
                    <a:pt x="2393" y="15"/>
                  </a:cubicBezTo>
                  <a:cubicBezTo>
                    <a:pt x="2305" y="15"/>
                    <a:pt x="2219" y="31"/>
                    <a:pt x="2131" y="31"/>
                  </a:cubicBezTo>
                  <a:cubicBezTo>
                    <a:pt x="2091" y="31"/>
                    <a:pt x="2050" y="30"/>
                    <a:pt x="2009" y="30"/>
                  </a:cubicBezTo>
                  <a:cubicBezTo>
                    <a:pt x="1968" y="30"/>
                    <a:pt x="1927" y="31"/>
                    <a:pt x="1887" y="35"/>
                  </a:cubicBezTo>
                  <a:cubicBezTo>
                    <a:pt x="1734" y="50"/>
                    <a:pt x="1591" y="80"/>
                    <a:pt x="1441" y="105"/>
                  </a:cubicBezTo>
                  <a:cubicBezTo>
                    <a:pt x="1308" y="131"/>
                    <a:pt x="1181" y="189"/>
                    <a:pt x="1044" y="209"/>
                  </a:cubicBezTo>
                  <a:cubicBezTo>
                    <a:pt x="918" y="228"/>
                    <a:pt x="803" y="223"/>
                    <a:pt x="682" y="272"/>
                  </a:cubicBezTo>
                  <a:cubicBezTo>
                    <a:pt x="633" y="295"/>
                    <a:pt x="588" y="320"/>
                    <a:pt x="535" y="338"/>
                  </a:cubicBezTo>
                  <a:cubicBezTo>
                    <a:pt x="414" y="375"/>
                    <a:pt x="310" y="412"/>
                    <a:pt x="197" y="471"/>
                  </a:cubicBezTo>
                  <a:cubicBezTo>
                    <a:pt x="134" y="504"/>
                    <a:pt x="1" y="561"/>
                    <a:pt x="7" y="659"/>
                  </a:cubicBezTo>
                  <a:cubicBezTo>
                    <a:pt x="13" y="784"/>
                    <a:pt x="120" y="837"/>
                    <a:pt x="214" y="882"/>
                  </a:cubicBezTo>
                  <a:cubicBezTo>
                    <a:pt x="359" y="950"/>
                    <a:pt x="488" y="1023"/>
                    <a:pt x="645" y="1054"/>
                  </a:cubicBezTo>
                  <a:cubicBezTo>
                    <a:pt x="754" y="1077"/>
                    <a:pt x="864" y="1101"/>
                    <a:pt x="975" y="1117"/>
                  </a:cubicBezTo>
                  <a:cubicBezTo>
                    <a:pt x="1292" y="1160"/>
                    <a:pt x="1603" y="1220"/>
                    <a:pt x="1918" y="1285"/>
                  </a:cubicBezTo>
                  <a:cubicBezTo>
                    <a:pt x="2037" y="1308"/>
                    <a:pt x="2159" y="1316"/>
                    <a:pt x="2280" y="1322"/>
                  </a:cubicBezTo>
                  <a:cubicBezTo>
                    <a:pt x="2378" y="1324"/>
                    <a:pt x="2473" y="1341"/>
                    <a:pt x="2571" y="1351"/>
                  </a:cubicBezTo>
                  <a:cubicBezTo>
                    <a:pt x="2661" y="1361"/>
                    <a:pt x="2749" y="1367"/>
                    <a:pt x="2839" y="1373"/>
                  </a:cubicBezTo>
                  <a:cubicBezTo>
                    <a:pt x="2906" y="1375"/>
                    <a:pt x="2974" y="1381"/>
                    <a:pt x="3041" y="1383"/>
                  </a:cubicBezTo>
                  <a:cubicBezTo>
                    <a:pt x="3094" y="1383"/>
                    <a:pt x="3131" y="1367"/>
                    <a:pt x="3182" y="1357"/>
                  </a:cubicBezTo>
                  <a:cubicBezTo>
                    <a:pt x="3315" y="1330"/>
                    <a:pt x="3450" y="1355"/>
                    <a:pt x="3579" y="1316"/>
                  </a:cubicBezTo>
                  <a:cubicBezTo>
                    <a:pt x="3665" y="1291"/>
                    <a:pt x="3749" y="1283"/>
                    <a:pt x="3837" y="1275"/>
                  </a:cubicBezTo>
                  <a:cubicBezTo>
                    <a:pt x="4019" y="1259"/>
                    <a:pt x="4207" y="1263"/>
                    <a:pt x="4377" y="1193"/>
                  </a:cubicBezTo>
                  <a:cubicBezTo>
                    <a:pt x="4502" y="1144"/>
                    <a:pt x="4625" y="1089"/>
                    <a:pt x="4752" y="1042"/>
                  </a:cubicBezTo>
                  <a:cubicBezTo>
                    <a:pt x="4844" y="1009"/>
                    <a:pt x="5036" y="970"/>
                    <a:pt x="5065" y="845"/>
                  </a:cubicBezTo>
                  <a:cubicBezTo>
                    <a:pt x="5079" y="786"/>
                    <a:pt x="5038" y="714"/>
                    <a:pt x="5005" y="678"/>
                  </a:cubicBezTo>
                  <a:cubicBezTo>
                    <a:pt x="4969" y="637"/>
                    <a:pt x="4926" y="604"/>
                    <a:pt x="4878" y="573"/>
                  </a:cubicBezTo>
                  <a:cubicBezTo>
                    <a:pt x="4850" y="555"/>
                    <a:pt x="4825" y="541"/>
                    <a:pt x="4799" y="526"/>
                  </a:cubicBezTo>
                  <a:cubicBezTo>
                    <a:pt x="4645" y="434"/>
                    <a:pt x="4500" y="309"/>
                    <a:pt x="4326" y="250"/>
                  </a:cubicBezTo>
                  <a:cubicBezTo>
                    <a:pt x="4205" y="211"/>
                    <a:pt x="4076" y="223"/>
                    <a:pt x="3950" y="197"/>
                  </a:cubicBezTo>
                  <a:cubicBezTo>
                    <a:pt x="3823" y="170"/>
                    <a:pt x="3700" y="119"/>
                    <a:pt x="3573" y="86"/>
                  </a:cubicBezTo>
                  <a:cubicBezTo>
                    <a:pt x="3473" y="64"/>
                    <a:pt x="3375" y="37"/>
                    <a:pt x="3275" y="15"/>
                  </a:cubicBezTo>
                  <a:cubicBezTo>
                    <a:pt x="3222" y="4"/>
                    <a:pt x="3166" y="1"/>
                    <a:pt x="31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5829299" y="1142584"/>
              <a:ext cx="3839022" cy="932492"/>
            </a:xfrm>
            <a:custGeom>
              <a:rect b="b" l="l" r="r" t="t"/>
              <a:pathLst>
                <a:path extrusionOk="0" h="1180" w="4858">
                  <a:moveTo>
                    <a:pt x="2540" y="1"/>
                  </a:moveTo>
                  <a:cubicBezTo>
                    <a:pt x="2454" y="1"/>
                    <a:pt x="2368" y="3"/>
                    <a:pt x="2285" y="14"/>
                  </a:cubicBezTo>
                  <a:cubicBezTo>
                    <a:pt x="2253" y="18"/>
                    <a:pt x="2221" y="20"/>
                    <a:pt x="2188" y="20"/>
                  </a:cubicBezTo>
                  <a:cubicBezTo>
                    <a:pt x="2104" y="20"/>
                    <a:pt x="2018" y="9"/>
                    <a:pt x="1935" y="6"/>
                  </a:cubicBezTo>
                  <a:cubicBezTo>
                    <a:pt x="1918" y="6"/>
                    <a:pt x="1902" y="5"/>
                    <a:pt x="1885" y="5"/>
                  </a:cubicBezTo>
                  <a:cubicBezTo>
                    <a:pt x="1771" y="5"/>
                    <a:pt x="1659" y="11"/>
                    <a:pt x="1548" y="22"/>
                  </a:cubicBezTo>
                  <a:cubicBezTo>
                    <a:pt x="1475" y="29"/>
                    <a:pt x="1401" y="53"/>
                    <a:pt x="1330" y="72"/>
                  </a:cubicBezTo>
                  <a:cubicBezTo>
                    <a:pt x="1235" y="100"/>
                    <a:pt x="1135" y="115"/>
                    <a:pt x="1037" y="137"/>
                  </a:cubicBezTo>
                  <a:cubicBezTo>
                    <a:pt x="726" y="207"/>
                    <a:pt x="372" y="256"/>
                    <a:pt x="106" y="452"/>
                  </a:cubicBezTo>
                  <a:cubicBezTo>
                    <a:pt x="53" y="491"/>
                    <a:pt x="0" y="540"/>
                    <a:pt x="4" y="616"/>
                  </a:cubicBezTo>
                  <a:cubicBezTo>
                    <a:pt x="12" y="724"/>
                    <a:pt x="110" y="753"/>
                    <a:pt x="194" y="784"/>
                  </a:cubicBezTo>
                  <a:cubicBezTo>
                    <a:pt x="286" y="822"/>
                    <a:pt x="382" y="849"/>
                    <a:pt x="480" y="867"/>
                  </a:cubicBezTo>
                  <a:cubicBezTo>
                    <a:pt x="566" y="884"/>
                    <a:pt x="669" y="884"/>
                    <a:pt x="753" y="915"/>
                  </a:cubicBezTo>
                  <a:cubicBezTo>
                    <a:pt x="834" y="949"/>
                    <a:pt x="902" y="982"/>
                    <a:pt x="992" y="994"/>
                  </a:cubicBezTo>
                  <a:cubicBezTo>
                    <a:pt x="1084" y="1007"/>
                    <a:pt x="1174" y="1011"/>
                    <a:pt x="1264" y="1029"/>
                  </a:cubicBezTo>
                  <a:cubicBezTo>
                    <a:pt x="1479" y="1072"/>
                    <a:pt x="1700" y="1115"/>
                    <a:pt x="1917" y="1144"/>
                  </a:cubicBezTo>
                  <a:cubicBezTo>
                    <a:pt x="2064" y="1164"/>
                    <a:pt x="2215" y="1156"/>
                    <a:pt x="2365" y="1164"/>
                  </a:cubicBezTo>
                  <a:cubicBezTo>
                    <a:pt x="2577" y="1174"/>
                    <a:pt x="2790" y="1180"/>
                    <a:pt x="3005" y="1180"/>
                  </a:cubicBezTo>
                  <a:cubicBezTo>
                    <a:pt x="3197" y="1180"/>
                    <a:pt x="3384" y="1176"/>
                    <a:pt x="3570" y="1127"/>
                  </a:cubicBezTo>
                  <a:cubicBezTo>
                    <a:pt x="3676" y="1099"/>
                    <a:pt x="3780" y="1078"/>
                    <a:pt x="3887" y="1058"/>
                  </a:cubicBezTo>
                  <a:cubicBezTo>
                    <a:pt x="4008" y="1033"/>
                    <a:pt x="4112" y="1019"/>
                    <a:pt x="4233" y="1019"/>
                  </a:cubicBezTo>
                  <a:cubicBezTo>
                    <a:pt x="4357" y="1019"/>
                    <a:pt x="4507" y="958"/>
                    <a:pt x="4625" y="913"/>
                  </a:cubicBezTo>
                  <a:cubicBezTo>
                    <a:pt x="4713" y="880"/>
                    <a:pt x="4846" y="825"/>
                    <a:pt x="4851" y="704"/>
                  </a:cubicBezTo>
                  <a:cubicBezTo>
                    <a:pt x="4857" y="687"/>
                    <a:pt x="4851" y="669"/>
                    <a:pt x="4848" y="653"/>
                  </a:cubicBezTo>
                  <a:cubicBezTo>
                    <a:pt x="4818" y="559"/>
                    <a:pt x="4701" y="509"/>
                    <a:pt x="4628" y="466"/>
                  </a:cubicBezTo>
                  <a:cubicBezTo>
                    <a:pt x="4511" y="395"/>
                    <a:pt x="4392" y="317"/>
                    <a:pt x="4263" y="274"/>
                  </a:cubicBezTo>
                  <a:cubicBezTo>
                    <a:pt x="4188" y="248"/>
                    <a:pt x="4118" y="233"/>
                    <a:pt x="4042" y="219"/>
                  </a:cubicBezTo>
                  <a:cubicBezTo>
                    <a:pt x="3842" y="186"/>
                    <a:pt x="3647" y="143"/>
                    <a:pt x="3449" y="98"/>
                  </a:cubicBezTo>
                  <a:cubicBezTo>
                    <a:pt x="3238" y="49"/>
                    <a:pt x="3040" y="4"/>
                    <a:pt x="2823" y="4"/>
                  </a:cubicBezTo>
                  <a:cubicBezTo>
                    <a:pt x="2729" y="4"/>
                    <a:pt x="2634" y="1"/>
                    <a:pt x="2540" y="1"/>
                  </a:cubicBezTo>
                  <a:close/>
                </a:path>
              </a:pathLst>
            </a:custGeom>
            <a:solidFill>
              <a:srgbClr val="FDF9F2">
                <a:alpha val="49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5615932" y="1243736"/>
              <a:ext cx="3467606" cy="734930"/>
            </a:xfrm>
            <a:custGeom>
              <a:rect b="b" l="l" r="r" t="t"/>
              <a:pathLst>
                <a:path extrusionOk="0" h="930" w="4388">
                  <a:moveTo>
                    <a:pt x="2152" y="0"/>
                  </a:moveTo>
                  <a:cubicBezTo>
                    <a:pt x="2098" y="0"/>
                    <a:pt x="2043" y="1"/>
                    <a:pt x="1990" y="3"/>
                  </a:cubicBezTo>
                  <a:cubicBezTo>
                    <a:pt x="1712" y="19"/>
                    <a:pt x="1432" y="30"/>
                    <a:pt x="1154" y="60"/>
                  </a:cubicBezTo>
                  <a:cubicBezTo>
                    <a:pt x="963" y="79"/>
                    <a:pt x="773" y="142"/>
                    <a:pt x="589" y="197"/>
                  </a:cubicBezTo>
                  <a:cubicBezTo>
                    <a:pt x="446" y="236"/>
                    <a:pt x="298" y="269"/>
                    <a:pt x="170" y="347"/>
                  </a:cubicBezTo>
                  <a:cubicBezTo>
                    <a:pt x="131" y="373"/>
                    <a:pt x="59" y="392"/>
                    <a:pt x="41" y="443"/>
                  </a:cubicBezTo>
                  <a:cubicBezTo>
                    <a:pt x="0" y="580"/>
                    <a:pt x="368" y="637"/>
                    <a:pt x="442" y="670"/>
                  </a:cubicBezTo>
                  <a:cubicBezTo>
                    <a:pt x="579" y="733"/>
                    <a:pt x="734" y="764"/>
                    <a:pt x="877" y="785"/>
                  </a:cubicBezTo>
                  <a:cubicBezTo>
                    <a:pt x="1244" y="836"/>
                    <a:pt x="1616" y="832"/>
                    <a:pt x="1980" y="885"/>
                  </a:cubicBezTo>
                  <a:cubicBezTo>
                    <a:pt x="2129" y="909"/>
                    <a:pt x="2275" y="924"/>
                    <a:pt x="2428" y="924"/>
                  </a:cubicBezTo>
                  <a:cubicBezTo>
                    <a:pt x="2505" y="924"/>
                    <a:pt x="2585" y="920"/>
                    <a:pt x="2663" y="920"/>
                  </a:cubicBezTo>
                  <a:cubicBezTo>
                    <a:pt x="2676" y="920"/>
                    <a:pt x="2689" y="920"/>
                    <a:pt x="2702" y="920"/>
                  </a:cubicBezTo>
                  <a:cubicBezTo>
                    <a:pt x="2769" y="922"/>
                    <a:pt x="2836" y="929"/>
                    <a:pt x="2903" y="929"/>
                  </a:cubicBezTo>
                  <a:cubicBezTo>
                    <a:pt x="2931" y="929"/>
                    <a:pt x="2959" y="928"/>
                    <a:pt x="2987" y="924"/>
                  </a:cubicBezTo>
                  <a:cubicBezTo>
                    <a:pt x="3267" y="893"/>
                    <a:pt x="3547" y="856"/>
                    <a:pt x="3826" y="825"/>
                  </a:cubicBezTo>
                  <a:cubicBezTo>
                    <a:pt x="3879" y="821"/>
                    <a:pt x="3934" y="803"/>
                    <a:pt x="3987" y="791"/>
                  </a:cubicBezTo>
                  <a:cubicBezTo>
                    <a:pt x="4065" y="776"/>
                    <a:pt x="4118" y="756"/>
                    <a:pt x="4186" y="717"/>
                  </a:cubicBezTo>
                  <a:cubicBezTo>
                    <a:pt x="4241" y="686"/>
                    <a:pt x="4319" y="690"/>
                    <a:pt x="4357" y="625"/>
                  </a:cubicBezTo>
                  <a:cubicBezTo>
                    <a:pt x="4388" y="576"/>
                    <a:pt x="4366" y="527"/>
                    <a:pt x="4319" y="480"/>
                  </a:cubicBezTo>
                  <a:cubicBezTo>
                    <a:pt x="4218" y="379"/>
                    <a:pt x="4001" y="293"/>
                    <a:pt x="3938" y="265"/>
                  </a:cubicBezTo>
                  <a:cubicBezTo>
                    <a:pt x="3621" y="128"/>
                    <a:pt x="3271" y="97"/>
                    <a:pt x="2934" y="54"/>
                  </a:cubicBezTo>
                  <a:cubicBezTo>
                    <a:pt x="2725" y="30"/>
                    <a:pt x="2520" y="13"/>
                    <a:pt x="2312" y="3"/>
                  </a:cubicBezTo>
                  <a:cubicBezTo>
                    <a:pt x="2260" y="1"/>
                    <a:pt x="2206" y="0"/>
                    <a:pt x="215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5329862" y="1344097"/>
              <a:ext cx="3055097" cy="489953"/>
            </a:xfrm>
            <a:custGeom>
              <a:rect b="b" l="l" r="r" t="t"/>
              <a:pathLst>
                <a:path extrusionOk="0" h="620" w="3866">
                  <a:moveTo>
                    <a:pt x="1811" y="1"/>
                  </a:moveTo>
                  <a:cubicBezTo>
                    <a:pt x="1774" y="1"/>
                    <a:pt x="1736" y="2"/>
                    <a:pt x="1698" y="3"/>
                  </a:cubicBezTo>
                  <a:cubicBezTo>
                    <a:pt x="1526" y="11"/>
                    <a:pt x="1354" y="15"/>
                    <a:pt x="1180" y="23"/>
                  </a:cubicBezTo>
                  <a:cubicBezTo>
                    <a:pt x="992" y="33"/>
                    <a:pt x="804" y="56"/>
                    <a:pt x="620" y="91"/>
                  </a:cubicBezTo>
                  <a:cubicBezTo>
                    <a:pt x="479" y="121"/>
                    <a:pt x="323" y="144"/>
                    <a:pt x="190" y="205"/>
                  </a:cubicBezTo>
                  <a:cubicBezTo>
                    <a:pt x="131" y="232"/>
                    <a:pt x="0" y="304"/>
                    <a:pt x="98" y="373"/>
                  </a:cubicBezTo>
                  <a:cubicBezTo>
                    <a:pt x="133" y="398"/>
                    <a:pt x="161" y="400"/>
                    <a:pt x="202" y="412"/>
                  </a:cubicBezTo>
                  <a:cubicBezTo>
                    <a:pt x="251" y="428"/>
                    <a:pt x="297" y="449"/>
                    <a:pt x="346" y="469"/>
                  </a:cubicBezTo>
                  <a:cubicBezTo>
                    <a:pt x="407" y="492"/>
                    <a:pt x="472" y="502"/>
                    <a:pt x="532" y="522"/>
                  </a:cubicBezTo>
                  <a:cubicBezTo>
                    <a:pt x="615" y="547"/>
                    <a:pt x="700" y="552"/>
                    <a:pt x="786" y="552"/>
                  </a:cubicBezTo>
                  <a:cubicBezTo>
                    <a:pt x="853" y="552"/>
                    <a:pt x="921" y="549"/>
                    <a:pt x="988" y="549"/>
                  </a:cubicBezTo>
                  <a:cubicBezTo>
                    <a:pt x="1184" y="549"/>
                    <a:pt x="1381" y="590"/>
                    <a:pt x="1579" y="608"/>
                  </a:cubicBezTo>
                  <a:cubicBezTo>
                    <a:pt x="1687" y="617"/>
                    <a:pt x="1798" y="619"/>
                    <a:pt x="1909" y="619"/>
                  </a:cubicBezTo>
                  <a:cubicBezTo>
                    <a:pt x="2008" y="619"/>
                    <a:pt x="2107" y="617"/>
                    <a:pt x="2205" y="617"/>
                  </a:cubicBezTo>
                  <a:cubicBezTo>
                    <a:pt x="2410" y="617"/>
                    <a:pt x="2617" y="610"/>
                    <a:pt x="2823" y="602"/>
                  </a:cubicBezTo>
                  <a:cubicBezTo>
                    <a:pt x="2840" y="601"/>
                    <a:pt x="2856" y="601"/>
                    <a:pt x="2873" y="601"/>
                  </a:cubicBezTo>
                  <a:cubicBezTo>
                    <a:pt x="3024" y="601"/>
                    <a:pt x="3174" y="619"/>
                    <a:pt x="3322" y="619"/>
                  </a:cubicBezTo>
                  <a:cubicBezTo>
                    <a:pt x="3348" y="619"/>
                    <a:pt x="3374" y="619"/>
                    <a:pt x="3400" y="617"/>
                  </a:cubicBezTo>
                  <a:cubicBezTo>
                    <a:pt x="3490" y="614"/>
                    <a:pt x="3574" y="602"/>
                    <a:pt x="3660" y="565"/>
                  </a:cubicBezTo>
                  <a:cubicBezTo>
                    <a:pt x="3713" y="539"/>
                    <a:pt x="3844" y="502"/>
                    <a:pt x="3854" y="430"/>
                  </a:cubicBezTo>
                  <a:cubicBezTo>
                    <a:pt x="3865" y="349"/>
                    <a:pt x="3750" y="306"/>
                    <a:pt x="3699" y="285"/>
                  </a:cubicBezTo>
                  <a:cubicBezTo>
                    <a:pt x="3693" y="285"/>
                    <a:pt x="3689" y="283"/>
                    <a:pt x="3687" y="283"/>
                  </a:cubicBezTo>
                  <a:cubicBezTo>
                    <a:pt x="3404" y="168"/>
                    <a:pt x="3112" y="107"/>
                    <a:pt x="2809" y="72"/>
                  </a:cubicBezTo>
                  <a:cubicBezTo>
                    <a:pt x="2543" y="42"/>
                    <a:pt x="2273" y="40"/>
                    <a:pt x="2007" y="11"/>
                  </a:cubicBezTo>
                  <a:cubicBezTo>
                    <a:pt x="1941" y="4"/>
                    <a:pt x="1876" y="1"/>
                    <a:pt x="1811" y="1"/>
                  </a:cubicBezTo>
                  <a:close/>
                </a:path>
              </a:pathLst>
            </a:custGeom>
            <a:solidFill>
              <a:srgbClr val="FDF9F2">
                <a:alpha val="49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5140202" y="1404156"/>
              <a:ext cx="2627573" cy="345338"/>
            </a:xfrm>
            <a:custGeom>
              <a:rect b="b" l="l" r="r" t="t"/>
              <a:pathLst>
                <a:path extrusionOk="0" h="437" w="3325">
                  <a:moveTo>
                    <a:pt x="1261" y="1"/>
                  </a:moveTo>
                  <a:cubicBezTo>
                    <a:pt x="1132" y="1"/>
                    <a:pt x="1002" y="33"/>
                    <a:pt x="871" y="39"/>
                  </a:cubicBezTo>
                  <a:cubicBezTo>
                    <a:pt x="754" y="43"/>
                    <a:pt x="642" y="50"/>
                    <a:pt x="527" y="72"/>
                  </a:cubicBezTo>
                  <a:cubicBezTo>
                    <a:pt x="392" y="97"/>
                    <a:pt x="214" y="90"/>
                    <a:pt x="99" y="176"/>
                  </a:cubicBezTo>
                  <a:cubicBezTo>
                    <a:pt x="1" y="248"/>
                    <a:pt x="163" y="326"/>
                    <a:pt x="224" y="342"/>
                  </a:cubicBezTo>
                  <a:cubicBezTo>
                    <a:pt x="271" y="352"/>
                    <a:pt x="318" y="355"/>
                    <a:pt x="363" y="355"/>
                  </a:cubicBezTo>
                  <a:cubicBezTo>
                    <a:pt x="455" y="355"/>
                    <a:pt x="544" y="341"/>
                    <a:pt x="636" y="336"/>
                  </a:cubicBezTo>
                  <a:cubicBezTo>
                    <a:pt x="643" y="336"/>
                    <a:pt x="650" y="336"/>
                    <a:pt x="656" y="336"/>
                  </a:cubicBezTo>
                  <a:cubicBezTo>
                    <a:pt x="759" y="336"/>
                    <a:pt x="872" y="363"/>
                    <a:pt x="969" y="387"/>
                  </a:cubicBezTo>
                  <a:cubicBezTo>
                    <a:pt x="1116" y="424"/>
                    <a:pt x="1272" y="434"/>
                    <a:pt x="1423" y="436"/>
                  </a:cubicBezTo>
                  <a:cubicBezTo>
                    <a:pt x="1449" y="437"/>
                    <a:pt x="1475" y="437"/>
                    <a:pt x="1501" y="437"/>
                  </a:cubicBezTo>
                  <a:cubicBezTo>
                    <a:pt x="1605" y="437"/>
                    <a:pt x="1708" y="432"/>
                    <a:pt x="1814" y="432"/>
                  </a:cubicBezTo>
                  <a:cubicBezTo>
                    <a:pt x="1879" y="432"/>
                    <a:pt x="1941" y="422"/>
                    <a:pt x="2004" y="412"/>
                  </a:cubicBezTo>
                  <a:cubicBezTo>
                    <a:pt x="2034" y="408"/>
                    <a:pt x="2064" y="406"/>
                    <a:pt x="2094" y="406"/>
                  </a:cubicBezTo>
                  <a:cubicBezTo>
                    <a:pt x="2190" y="406"/>
                    <a:pt x="2284" y="424"/>
                    <a:pt x="2377" y="424"/>
                  </a:cubicBezTo>
                  <a:cubicBezTo>
                    <a:pt x="2512" y="426"/>
                    <a:pt x="2647" y="424"/>
                    <a:pt x="2782" y="432"/>
                  </a:cubicBezTo>
                  <a:cubicBezTo>
                    <a:pt x="2800" y="433"/>
                    <a:pt x="2817" y="433"/>
                    <a:pt x="2835" y="433"/>
                  </a:cubicBezTo>
                  <a:cubicBezTo>
                    <a:pt x="2904" y="433"/>
                    <a:pt x="2972" y="427"/>
                    <a:pt x="3042" y="414"/>
                  </a:cubicBezTo>
                  <a:cubicBezTo>
                    <a:pt x="3107" y="403"/>
                    <a:pt x="3176" y="410"/>
                    <a:pt x="3238" y="385"/>
                  </a:cubicBezTo>
                  <a:cubicBezTo>
                    <a:pt x="3287" y="367"/>
                    <a:pt x="3324" y="324"/>
                    <a:pt x="3285" y="273"/>
                  </a:cubicBezTo>
                  <a:cubicBezTo>
                    <a:pt x="3217" y="189"/>
                    <a:pt x="3066" y="180"/>
                    <a:pt x="2970" y="158"/>
                  </a:cubicBezTo>
                  <a:cubicBezTo>
                    <a:pt x="2874" y="137"/>
                    <a:pt x="2776" y="127"/>
                    <a:pt x="2681" y="103"/>
                  </a:cubicBezTo>
                  <a:cubicBezTo>
                    <a:pt x="2571" y="80"/>
                    <a:pt x="2462" y="64"/>
                    <a:pt x="2348" y="62"/>
                  </a:cubicBezTo>
                  <a:cubicBezTo>
                    <a:pt x="2152" y="60"/>
                    <a:pt x="1963" y="43"/>
                    <a:pt x="1769" y="23"/>
                  </a:cubicBezTo>
                  <a:cubicBezTo>
                    <a:pt x="1611" y="5"/>
                    <a:pt x="1452" y="5"/>
                    <a:pt x="1292" y="2"/>
                  </a:cubicBezTo>
                  <a:cubicBezTo>
                    <a:pt x="1282" y="1"/>
                    <a:pt x="1272" y="1"/>
                    <a:pt x="12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4"/>
            <p:cNvSpPr/>
            <p:nvPr/>
          </p:nvSpPr>
          <p:spPr>
            <a:xfrm>
              <a:off x="-5193939" y="2039515"/>
              <a:ext cx="325582" cy="2179503"/>
            </a:xfrm>
            <a:custGeom>
              <a:rect b="b" l="l" r="r" t="t"/>
              <a:pathLst>
                <a:path extrusionOk="0" h="2758" w="412">
                  <a:moveTo>
                    <a:pt x="145" y="1"/>
                  </a:moveTo>
                  <a:cubicBezTo>
                    <a:pt x="75" y="1"/>
                    <a:pt x="30" y="3"/>
                    <a:pt x="30" y="3"/>
                  </a:cubicBezTo>
                  <a:cubicBezTo>
                    <a:pt x="0" y="72"/>
                    <a:pt x="124" y="669"/>
                    <a:pt x="135" y="1026"/>
                  </a:cubicBezTo>
                  <a:cubicBezTo>
                    <a:pt x="147" y="1402"/>
                    <a:pt x="280" y="2394"/>
                    <a:pt x="284" y="2758"/>
                  </a:cubicBezTo>
                  <a:cubicBezTo>
                    <a:pt x="348" y="2163"/>
                    <a:pt x="233" y="1543"/>
                    <a:pt x="294" y="933"/>
                  </a:cubicBezTo>
                  <a:cubicBezTo>
                    <a:pt x="313" y="743"/>
                    <a:pt x="294" y="569"/>
                    <a:pt x="270" y="391"/>
                  </a:cubicBezTo>
                  <a:cubicBezTo>
                    <a:pt x="253" y="268"/>
                    <a:pt x="290" y="154"/>
                    <a:pt x="311" y="48"/>
                  </a:cubicBezTo>
                  <a:cubicBezTo>
                    <a:pt x="311" y="48"/>
                    <a:pt x="356" y="33"/>
                    <a:pt x="411" y="13"/>
                  </a:cubicBezTo>
                  <a:cubicBezTo>
                    <a:pt x="310" y="3"/>
                    <a:pt x="215" y="1"/>
                    <a:pt x="145"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4"/>
            <p:cNvSpPr/>
            <p:nvPr/>
          </p:nvSpPr>
          <p:spPr>
            <a:xfrm>
              <a:off x="-3381109" y="2168326"/>
              <a:ext cx="278957" cy="1675325"/>
            </a:xfrm>
            <a:custGeom>
              <a:rect b="b" l="l" r="r" t="t"/>
              <a:pathLst>
                <a:path extrusionOk="0" h="2120" w="353">
                  <a:moveTo>
                    <a:pt x="54" y="1"/>
                  </a:moveTo>
                  <a:lnTo>
                    <a:pt x="54" y="1"/>
                  </a:lnTo>
                  <a:cubicBezTo>
                    <a:pt x="95" y="32"/>
                    <a:pt x="136" y="54"/>
                    <a:pt x="142" y="85"/>
                  </a:cubicBezTo>
                  <a:cubicBezTo>
                    <a:pt x="165" y="183"/>
                    <a:pt x="103" y="275"/>
                    <a:pt x="95" y="396"/>
                  </a:cubicBezTo>
                  <a:cubicBezTo>
                    <a:pt x="85" y="594"/>
                    <a:pt x="40" y="1317"/>
                    <a:pt x="46" y="1491"/>
                  </a:cubicBezTo>
                  <a:cubicBezTo>
                    <a:pt x="54" y="1695"/>
                    <a:pt x="1" y="1928"/>
                    <a:pt x="30" y="2119"/>
                  </a:cubicBezTo>
                  <a:cubicBezTo>
                    <a:pt x="30" y="2119"/>
                    <a:pt x="279" y="1008"/>
                    <a:pt x="273" y="775"/>
                  </a:cubicBezTo>
                  <a:cubicBezTo>
                    <a:pt x="265" y="584"/>
                    <a:pt x="292" y="412"/>
                    <a:pt x="322" y="228"/>
                  </a:cubicBezTo>
                  <a:cubicBezTo>
                    <a:pt x="331" y="167"/>
                    <a:pt x="353" y="110"/>
                    <a:pt x="343" y="61"/>
                  </a:cubicBezTo>
                  <a:cubicBezTo>
                    <a:pt x="345" y="61"/>
                    <a:pt x="140" y="18"/>
                    <a:pt x="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2319014" y="1992100"/>
              <a:ext cx="138293" cy="753896"/>
            </a:xfrm>
            <a:custGeom>
              <a:rect b="b" l="l" r="r" t="t"/>
              <a:pathLst>
                <a:path extrusionOk="0" h="954" w="175">
                  <a:moveTo>
                    <a:pt x="1" y="1"/>
                  </a:moveTo>
                  <a:cubicBezTo>
                    <a:pt x="20" y="3"/>
                    <a:pt x="67" y="54"/>
                    <a:pt x="67" y="54"/>
                  </a:cubicBezTo>
                  <a:cubicBezTo>
                    <a:pt x="169" y="206"/>
                    <a:pt x="63" y="826"/>
                    <a:pt x="79" y="953"/>
                  </a:cubicBezTo>
                  <a:cubicBezTo>
                    <a:pt x="136" y="803"/>
                    <a:pt x="132" y="584"/>
                    <a:pt x="141" y="421"/>
                  </a:cubicBezTo>
                  <a:cubicBezTo>
                    <a:pt x="151" y="286"/>
                    <a:pt x="169" y="150"/>
                    <a:pt x="175" y="18"/>
                  </a:cubicBezTo>
                  <a:cubicBezTo>
                    <a:pt x="175" y="5"/>
                    <a:pt x="48"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4197436" y="2162004"/>
              <a:ext cx="194401" cy="1114249"/>
            </a:xfrm>
            <a:custGeom>
              <a:rect b="b" l="l" r="r" t="t"/>
              <a:pathLst>
                <a:path extrusionOk="0" h="1410" w="246">
                  <a:moveTo>
                    <a:pt x="244" y="1"/>
                  </a:moveTo>
                  <a:cubicBezTo>
                    <a:pt x="220" y="1"/>
                    <a:pt x="21" y="40"/>
                    <a:pt x="21" y="40"/>
                  </a:cubicBezTo>
                  <a:cubicBezTo>
                    <a:pt x="1" y="105"/>
                    <a:pt x="21" y="161"/>
                    <a:pt x="36" y="263"/>
                  </a:cubicBezTo>
                  <a:cubicBezTo>
                    <a:pt x="56" y="386"/>
                    <a:pt x="50" y="519"/>
                    <a:pt x="50" y="647"/>
                  </a:cubicBezTo>
                  <a:cubicBezTo>
                    <a:pt x="50" y="922"/>
                    <a:pt x="21" y="1147"/>
                    <a:pt x="79" y="1409"/>
                  </a:cubicBezTo>
                  <a:cubicBezTo>
                    <a:pt x="79" y="1409"/>
                    <a:pt x="107" y="813"/>
                    <a:pt x="128" y="641"/>
                  </a:cubicBezTo>
                  <a:cubicBezTo>
                    <a:pt x="144" y="523"/>
                    <a:pt x="193" y="424"/>
                    <a:pt x="195" y="302"/>
                  </a:cubicBezTo>
                  <a:cubicBezTo>
                    <a:pt x="197" y="206"/>
                    <a:pt x="175" y="138"/>
                    <a:pt x="185" y="64"/>
                  </a:cubicBezTo>
                  <a:lnTo>
                    <a:pt x="245" y="1"/>
                  </a:lnTo>
                  <a:cubicBezTo>
                    <a:pt x="245" y="1"/>
                    <a:pt x="245" y="1"/>
                    <a:pt x="2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5821397" y="1860919"/>
              <a:ext cx="177015" cy="1475392"/>
            </a:xfrm>
            <a:custGeom>
              <a:rect b="b" l="l" r="r" t="t"/>
              <a:pathLst>
                <a:path extrusionOk="0" h="1867" w="224">
                  <a:moveTo>
                    <a:pt x="223" y="1"/>
                  </a:moveTo>
                  <a:cubicBezTo>
                    <a:pt x="178" y="12"/>
                    <a:pt x="55" y="20"/>
                    <a:pt x="55" y="20"/>
                  </a:cubicBezTo>
                  <a:cubicBezTo>
                    <a:pt x="0" y="186"/>
                    <a:pt x="110" y="1211"/>
                    <a:pt x="114" y="1460"/>
                  </a:cubicBezTo>
                  <a:cubicBezTo>
                    <a:pt x="116" y="1587"/>
                    <a:pt x="90" y="1773"/>
                    <a:pt x="135" y="1867"/>
                  </a:cubicBezTo>
                  <a:cubicBezTo>
                    <a:pt x="206" y="1520"/>
                    <a:pt x="100" y="149"/>
                    <a:pt x="114" y="49"/>
                  </a:cubicBezTo>
                  <a:cubicBezTo>
                    <a:pt x="116" y="49"/>
                    <a:pt x="194" y="24"/>
                    <a:pt x="2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4"/>
            <p:cNvSpPr/>
            <p:nvPr/>
          </p:nvSpPr>
          <p:spPr>
            <a:xfrm>
              <a:off x="-4719790" y="1500566"/>
              <a:ext cx="1934526" cy="169903"/>
            </a:xfrm>
            <a:custGeom>
              <a:rect b="b" l="l" r="r" t="t"/>
              <a:pathLst>
                <a:path extrusionOk="0" h="215" w="2448">
                  <a:moveTo>
                    <a:pt x="173" y="1"/>
                  </a:moveTo>
                  <a:cubicBezTo>
                    <a:pt x="86" y="1"/>
                    <a:pt x="0" y="13"/>
                    <a:pt x="5" y="65"/>
                  </a:cubicBezTo>
                  <a:cubicBezTo>
                    <a:pt x="9" y="132"/>
                    <a:pt x="212" y="146"/>
                    <a:pt x="273" y="153"/>
                  </a:cubicBezTo>
                  <a:cubicBezTo>
                    <a:pt x="426" y="173"/>
                    <a:pt x="577" y="178"/>
                    <a:pt x="728" y="178"/>
                  </a:cubicBezTo>
                  <a:cubicBezTo>
                    <a:pt x="879" y="178"/>
                    <a:pt x="1031" y="173"/>
                    <a:pt x="1186" y="171"/>
                  </a:cubicBezTo>
                  <a:cubicBezTo>
                    <a:pt x="1231" y="170"/>
                    <a:pt x="1275" y="170"/>
                    <a:pt x="1319" y="170"/>
                  </a:cubicBezTo>
                  <a:cubicBezTo>
                    <a:pt x="1536" y="170"/>
                    <a:pt x="1747" y="178"/>
                    <a:pt x="1963" y="193"/>
                  </a:cubicBezTo>
                  <a:cubicBezTo>
                    <a:pt x="2015" y="197"/>
                    <a:pt x="2137" y="215"/>
                    <a:pt x="2246" y="215"/>
                  </a:cubicBezTo>
                  <a:cubicBezTo>
                    <a:pt x="2336" y="215"/>
                    <a:pt x="2418" y="203"/>
                    <a:pt x="2448" y="161"/>
                  </a:cubicBezTo>
                  <a:cubicBezTo>
                    <a:pt x="2399" y="99"/>
                    <a:pt x="2360" y="114"/>
                    <a:pt x="2284" y="99"/>
                  </a:cubicBezTo>
                  <a:cubicBezTo>
                    <a:pt x="1831" y="18"/>
                    <a:pt x="1374" y="7"/>
                    <a:pt x="915" y="7"/>
                  </a:cubicBezTo>
                  <a:cubicBezTo>
                    <a:pt x="725" y="7"/>
                    <a:pt x="535" y="9"/>
                    <a:pt x="345" y="9"/>
                  </a:cubicBezTo>
                  <a:cubicBezTo>
                    <a:pt x="318" y="9"/>
                    <a:pt x="245" y="1"/>
                    <a:pt x="173" y="1"/>
                  </a:cubicBezTo>
                  <a:close/>
                </a:path>
              </a:pathLst>
            </a:custGeom>
            <a:solidFill>
              <a:srgbClr val="FDF9F2">
                <a:alpha val="49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4"/>
            <p:cNvSpPr/>
            <p:nvPr/>
          </p:nvSpPr>
          <p:spPr>
            <a:xfrm>
              <a:off x="-4367339" y="1468956"/>
              <a:ext cx="987019" cy="207045"/>
            </a:xfrm>
            <a:custGeom>
              <a:rect b="b" l="l" r="r" t="t"/>
              <a:pathLst>
                <a:path extrusionOk="0" h="262" w="1249">
                  <a:moveTo>
                    <a:pt x="1237" y="203"/>
                  </a:moveTo>
                  <a:cubicBezTo>
                    <a:pt x="1241" y="203"/>
                    <a:pt x="1245" y="203"/>
                    <a:pt x="1249" y="203"/>
                  </a:cubicBezTo>
                  <a:cubicBezTo>
                    <a:pt x="1245" y="203"/>
                    <a:pt x="1241" y="203"/>
                    <a:pt x="1237" y="203"/>
                  </a:cubicBezTo>
                  <a:close/>
                  <a:moveTo>
                    <a:pt x="306" y="0"/>
                  </a:moveTo>
                  <a:cubicBezTo>
                    <a:pt x="293" y="0"/>
                    <a:pt x="280" y="1"/>
                    <a:pt x="267" y="2"/>
                  </a:cubicBezTo>
                  <a:cubicBezTo>
                    <a:pt x="320" y="49"/>
                    <a:pt x="402" y="66"/>
                    <a:pt x="470" y="68"/>
                  </a:cubicBezTo>
                  <a:cubicBezTo>
                    <a:pt x="410" y="70"/>
                    <a:pt x="343" y="135"/>
                    <a:pt x="281" y="154"/>
                  </a:cubicBezTo>
                  <a:cubicBezTo>
                    <a:pt x="189" y="186"/>
                    <a:pt x="85" y="217"/>
                    <a:pt x="1" y="262"/>
                  </a:cubicBezTo>
                  <a:cubicBezTo>
                    <a:pt x="114" y="232"/>
                    <a:pt x="245" y="220"/>
                    <a:pt x="373" y="220"/>
                  </a:cubicBezTo>
                  <a:cubicBezTo>
                    <a:pt x="461" y="220"/>
                    <a:pt x="548" y="226"/>
                    <a:pt x="627" y="234"/>
                  </a:cubicBezTo>
                  <a:cubicBezTo>
                    <a:pt x="658" y="238"/>
                    <a:pt x="689" y="239"/>
                    <a:pt x="721" y="239"/>
                  </a:cubicBezTo>
                  <a:cubicBezTo>
                    <a:pt x="883" y="239"/>
                    <a:pt x="1046" y="202"/>
                    <a:pt x="1210" y="202"/>
                  </a:cubicBezTo>
                  <a:cubicBezTo>
                    <a:pt x="1219" y="202"/>
                    <a:pt x="1228" y="203"/>
                    <a:pt x="1237" y="203"/>
                  </a:cubicBezTo>
                  <a:lnTo>
                    <a:pt x="1237" y="203"/>
                  </a:lnTo>
                  <a:cubicBezTo>
                    <a:pt x="1109" y="197"/>
                    <a:pt x="979" y="124"/>
                    <a:pt x="852" y="124"/>
                  </a:cubicBezTo>
                  <a:cubicBezTo>
                    <a:pt x="838" y="124"/>
                    <a:pt x="824" y="125"/>
                    <a:pt x="811" y="127"/>
                  </a:cubicBezTo>
                  <a:cubicBezTo>
                    <a:pt x="875" y="103"/>
                    <a:pt x="940" y="70"/>
                    <a:pt x="1000" y="39"/>
                  </a:cubicBezTo>
                  <a:lnTo>
                    <a:pt x="1000" y="39"/>
                  </a:lnTo>
                  <a:cubicBezTo>
                    <a:pt x="906" y="40"/>
                    <a:pt x="794" y="68"/>
                    <a:pt x="694" y="68"/>
                  </a:cubicBezTo>
                  <a:cubicBezTo>
                    <a:pt x="663" y="68"/>
                    <a:pt x="633" y="65"/>
                    <a:pt x="605" y="58"/>
                  </a:cubicBezTo>
                  <a:cubicBezTo>
                    <a:pt x="504" y="34"/>
                    <a:pt x="414" y="0"/>
                    <a:pt x="3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6034764" y="6790484"/>
              <a:ext cx="3988379" cy="1031273"/>
            </a:xfrm>
            <a:custGeom>
              <a:rect b="b" l="l" r="r" t="t"/>
              <a:pathLst>
                <a:path extrusionOk="0" h="1305" w="5047">
                  <a:moveTo>
                    <a:pt x="477" y="1"/>
                  </a:moveTo>
                  <a:cubicBezTo>
                    <a:pt x="399" y="179"/>
                    <a:pt x="460" y="454"/>
                    <a:pt x="333" y="607"/>
                  </a:cubicBezTo>
                  <a:cubicBezTo>
                    <a:pt x="301" y="645"/>
                    <a:pt x="271" y="661"/>
                    <a:pt x="243" y="661"/>
                  </a:cubicBezTo>
                  <a:cubicBezTo>
                    <a:pt x="102" y="661"/>
                    <a:pt x="26" y="230"/>
                    <a:pt x="28" y="124"/>
                  </a:cubicBezTo>
                  <a:lnTo>
                    <a:pt x="28" y="124"/>
                  </a:lnTo>
                  <a:cubicBezTo>
                    <a:pt x="18" y="128"/>
                    <a:pt x="10" y="134"/>
                    <a:pt x="0" y="139"/>
                  </a:cubicBezTo>
                  <a:cubicBezTo>
                    <a:pt x="6" y="345"/>
                    <a:pt x="8" y="523"/>
                    <a:pt x="10" y="666"/>
                  </a:cubicBezTo>
                  <a:cubicBezTo>
                    <a:pt x="14" y="803"/>
                    <a:pt x="98" y="926"/>
                    <a:pt x="231" y="971"/>
                  </a:cubicBezTo>
                  <a:cubicBezTo>
                    <a:pt x="311" y="998"/>
                    <a:pt x="391" y="1018"/>
                    <a:pt x="474" y="1037"/>
                  </a:cubicBezTo>
                  <a:cubicBezTo>
                    <a:pt x="730" y="1098"/>
                    <a:pt x="1637" y="1239"/>
                    <a:pt x="1962" y="1274"/>
                  </a:cubicBezTo>
                  <a:cubicBezTo>
                    <a:pt x="2153" y="1293"/>
                    <a:pt x="2304" y="1305"/>
                    <a:pt x="2472" y="1305"/>
                  </a:cubicBezTo>
                  <a:cubicBezTo>
                    <a:pt x="2564" y="1305"/>
                    <a:pt x="2661" y="1301"/>
                    <a:pt x="2774" y="1294"/>
                  </a:cubicBezTo>
                  <a:cubicBezTo>
                    <a:pt x="3267" y="1262"/>
                    <a:pt x="4108" y="1239"/>
                    <a:pt x="4656" y="1071"/>
                  </a:cubicBezTo>
                  <a:cubicBezTo>
                    <a:pt x="4888" y="1000"/>
                    <a:pt x="5047" y="783"/>
                    <a:pt x="5043" y="538"/>
                  </a:cubicBezTo>
                  <a:cubicBezTo>
                    <a:pt x="5041" y="486"/>
                    <a:pt x="5041" y="435"/>
                    <a:pt x="5041" y="384"/>
                  </a:cubicBezTo>
                  <a:cubicBezTo>
                    <a:pt x="5039" y="357"/>
                    <a:pt x="5035" y="337"/>
                    <a:pt x="5035" y="327"/>
                  </a:cubicBezTo>
                  <a:cubicBezTo>
                    <a:pt x="4945" y="427"/>
                    <a:pt x="4955" y="611"/>
                    <a:pt x="4869" y="720"/>
                  </a:cubicBezTo>
                  <a:cubicBezTo>
                    <a:pt x="4771" y="848"/>
                    <a:pt x="4550" y="920"/>
                    <a:pt x="4384" y="959"/>
                  </a:cubicBezTo>
                  <a:cubicBezTo>
                    <a:pt x="4384" y="959"/>
                    <a:pt x="4165" y="806"/>
                    <a:pt x="4155" y="769"/>
                  </a:cubicBezTo>
                  <a:cubicBezTo>
                    <a:pt x="4110" y="597"/>
                    <a:pt x="4102" y="349"/>
                    <a:pt x="4028" y="198"/>
                  </a:cubicBezTo>
                  <a:cubicBezTo>
                    <a:pt x="3908" y="386"/>
                    <a:pt x="3950" y="660"/>
                    <a:pt x="3848" y="867"/>
                  </a:cubicBezTo>
                  <a:cubicBezTo>
                    <a:pt x="3783" y="994"/>
                    <a:pt x="3660" y="1076"/>
                    <a:pt x="3523" y="1098"/>
                  </a:cubicBezTo>
                  <a:cubicBezTo>
                    <a:pt x="3447" y="1110"/>
                    <a:pt x="3367" y="1121"/>
                    <a:pt x="3292" y="1121"/>
                  </a:cubicBezTo>
                  <a:cubicBezTo>
                    <a:pt x="3129" y="1121"/>
                    <a:pt x="2986" y="1073"/>
                    <a:pt x="2942" y="896"/>
                  </a:cubicBezTo>
                  <a:cubicBezTo>
                    <a:pt x="2897" y="707"/>
                    <a:pt x="3011" y="454"/>
                    <a:pt x="3034" y="265"/>
                  </a:cubicBezTo>
                  <a:lnTo>
                    <a:pt x="3034" y="265"/>
                  </a:lnTo>
                  <a:cubicBezTo>
                    <a:pt x="3001" y="355"/>
                    <a:pt x="2968" y="445"/>
                    <a:pt x="2915" y="525"/>
                  </a:cubicBezTo>
                  <a:cubicBezTo>
                    <a:pt x="2846" y="636"/>
                    <a:pt x="2743" y="671"/>
                    <a:pt x="2635" y="746"/>
                  </a:cubicBezTo>
                  <a:cubicBezTo>
                    <a:pt x="2440" y="882"/>
                    <a:pt x="2374" y="1106"/>
                    <a:pt x="2108" y="1106"/>
                  </a:cubicBezTo>
                  <a:cubicBezTo>
                    <a:pt x="2107" y="1106"/>
                    <a:pt x="2106" y="1106"/>
                    <a:pt x="2105" y="1106"/>
                  </a:cubicBezTo>
                  <a:cubicBezTo>
                    <a:pt x="1606" y="1100"/>
                    <a:pt x="1812" y="503"/>
                    <a:pt x="1786" y="173"/>
                  </a:cubicBezTo>
                  <a:lnTo>
                    <a:pt x="1786" y="173"/>
                  </a:lnTo>
                  <a:cubicBezTo>
                    <a:pt x="1684" y="372"/>
                    <a:pt x="1735" y="591"/>
                    <a:pt x="1522" y="720"/>
                  </a:cubicBezTo>
                  <a:cubicBezTo>
                    <a:pt x="1436" y="771"/>
                    <a:pt x="1356" y="779"/>
                    <a:pt x="1276" y="846"/>
                  </a:cubicBezTo>
                  <a:cubicBezTo>
                    <a:pt x="1215" y="896"/>
                    <a:pt x="1131" y="1008"/>
                    <a:pt x="1043" y="1016"/>
                  </a:cubicBezTo>
                  <a:cubicBezTo>
                    <a:pt x="1039" y="1016"/>
                    <a:pt x="1035" y="1016"/>
                    <a:pt x="1031" y="1016"/>
                  </a:cubicBezTo>
                  <a:cubicBezTo>
                    <a:pt x="897" y="1016"/>
                    <a:pt x="680" y="795"/>
                    <a:pt x="632" y="689"/>
                  </a:cubicBezTo>
                  <a:cubicBezTo>
                    <a:pt x="536" y="474"/>
                    <a:pt x="481" y="233"/>
                    <a:pt x="477" y="1"/>
                  </a:cubicBez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4"/>
            <p:cNvSpPr/>
            <p:nvPr/>
          </p:nvSpPr>
          <p:spPr>
            <a:xfrm>
              <a:off x="-5733679" y="3168779"/>
              <a:ext cx="1088961" cy="4030262"/>
            </a:xfrm>
            <a:custGeom>
              <a:rect b="b" l="l" r="r" t="t"/>
              <a:pathLst>
                <a:path extrusionOk="0" h="5100" w="1378">
                  <a:moveTo>
                    <a:pt x="282" y="0"/>
                  </a:moveTo>
                  <a:lnTo>
                    <a:pt x="282" y="0"/>
                  </a:lnTo>
                  <a:cubicBezTo>
                    <a:pt x="100" y="869"/>
                    <a:pt x="36" y="1867"/>
                    <a:pt x="65" y="2739"/>
                  </a:cubicBezTo>
                  <a:cubicBezTo>
                    <a:pt x="81" y="3171"/>
                    <a:pt x="220" y="3566"/>
                    <a:pt x="263" y="3983"/>
                  </a:cubicBezTo>
                  <a:cubicBezTo>
                    <a:pt x="296" y="4308"/>
                    <a:pt x="194" y="4763"/>
                    <a:pt x="449" y="5000"/>
                  </a:cubicBezTo>
                  <a:cubicBezTo>
                    <a:pt x="576" y="4812"/>
                    <a:pt x="541" y="4490"/>
                    <a:pt x="703" y="4321"/>
                  </a:cubicBezTo>
                  <a:cubicBezTo>
                    <a:pt x="908" y="4519"/>
                    <a:pt x="887" y="4887"/>
                    <a:pt x="1045" y="5100"/>
                  </a:cubicBezTo>
                  <a:cubicBezTo>
                    <a:pt x="1378" y="4705"/>
                    <a:pt x="1166" y="3561"/>
                    <a:pt x="1090" y="3054"/>
                  </a:cubicBezTo>
                  <a:cubicBezTo>
                    <a:pt x="1012" y="2536"/>
                    <a:pt x="797" y="2074"/>
                    <a:pt x="652" y="1575"/>
                  </a:cubicBezTo>
                  <a:cubicBezTo>
                    <a:pt x="630" y="1578"/>
                    <a:pt x="609" y="1579"/>
                    <a:pt x="589" y="1579"/>
                  </a:cubicBezTo>
                  <a:cubicBezTo>
                    <a:pt x="0" y="1579"/>
                    <a:pt x="684" y="387"/>
                    <a:pt x="282"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4"/>
            <p:cNvSpPr/>
            <p:nvPr/>
          </p:nvSpPr>
          <p:spPr>
            <a:xfrm>
              <a:off x="-4246431" y="2761011"/>
              <a:ext cx="946717" cy="4557357"/>
            </a:xfrm>
            <a:custGeom>
              <a:rect b="b" l="l" r="r" t="t"/>
              <a:pathLst>
                <a:path extrusionOk="0" h="5767" w="1198">
                  <a:moveTo>
                    <a:pt x="634" y="0"/>
                  </a:moveTo>
                  <a:lnTo>
                    <a:pt x="634" y="0"/>
                  </a:lnTo>
                  <a:cubicBezTo>
                    <a:pt x="605" y="129"/>
                    <a:pt x="579" y="245"/>
                    <a:pt x="560" y="293"/>
                  </a:cubicBezTo>
                  <a:cubicBezTo>
                    <a:pt x="263" y="1078"/>
                    <a:pt x="0" y="2265"/>
                    <a:pt x="86" y="3089"/>
                  </a:cubicBezTo>
                  <a:cubicBezTo>
                    <a:pt x="112" y="3335"/>
                    <a:pt x="253" y="3541"/>
                    <a:pt x="307" y="3775"/>
                  </a:cubicBezTo>
                  <a:cubicBezTo>
                    <a:pt x="382" y="4075"/>
                    <a:pt x="327" y="4354"/>
                    <a:pt x="313" y="4644"/>
                  </a:cubicBezTo>
                  <a:cubicBezTo>
                    <a:pt x="298" y="4976"/>
                    <a:pt x="237" y="5471"/>
                    <a:pt x="354" y="5767"/>
                  </a:cubicBezTo>
                  <a:cubicBezTo>
                    <a:pt x="785" y="4859"/>
                    <a:pt x="1198" y="3850"/>
                    <a:pt x="888" y="2797"/>
                  </a:cubicBezTo>
                  <a:cubicBezTo>
                    <a:pt x="767" y="2390"/>
                    <a:pt x="722" y="2060"/>
                    <a:pt x="724" y="1661"/>
                  </a:cubicBezTo>
                  <a:cubicBezTo>
                    <a:pt x="722" y="1645"/>
                    <a:pt x="718" y="1631"/>
                    <a:pt x="714" y="1616"/>
                  </a:cubicBezTo>
                  <a:cubicBezTo>
                    <a:pt x="667" y="1416"/>
                    <a:pt x="575" y="1219"/>
                    <a:pt x="560" y="1009"/>
                  </a:cubicBezTo>
                  <a:cubicBezTo>
                    <a:pt x="538" y="691"/>
                    <a:pt x="658" y="331"/>
                    <a:pt x="634"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2944891" y="2768124"/>
              <a:ext cx="778394" cy="4661670"/>
            </a:xfrm>
            <a:custGeom>
              <a:rect b="b" l="l" r="r" t="t"/>
              <a:pathLst>
                <a:path extrusionOk="0" h="5899" w="985">
                  <a:moveTo>
                    <a:pt x="566" y="1"/>
                  </a:moveTo>
                  <a:cubicBezTo>
                    <a:pt x="327" y="363"/>
                    <a:pt x="517" y="1036"/>
                    <a:pt x="270" y="1282"/>
                  </a:cubicBezTo>
                  <a:cubicBezTo>
                    <a:pt x="135" y="1002"/>
                    <a:pt x="351" y="621"/>
                    <a:pt x="278" y="322"/>
                  </a:cubicBezTo>
                  <a:lnTo>
                    <a:pt x="278" y="322"/>
                  </a:lnTo>
                  <a:cubicBezTo>
                    <a:pt x="255" y="691"/>
                    <a:pt x="83" y="1043"/>
                    <a:pt x="53" y="1417"/>
                  </a:cubicBezTo>
                  <a:cubicBezTo>
                    <a:pt x="20" y="1834"/>
                    <a:pt x="0" y="2239"/>
                    <a:pt x="36" y="2645"/>
                  </a:cubicBezTo>
                  <a:cubicBezTo>
                    <a:pt x="102" y="3447"/>
                    <a:pt x="128" y="4294"/>
                    <a:pt x="8" y="5063"/>
                  </a:cubicBezTo>
                  <a:cubicBezTo>
                    <a:pt x="282" y="4783"/>
                    <a:pt x="439" y="4134"/>
                    <a:pt x="493" y="3745"/>
                  </a:cubicBezTo>
                  <a:lnTo>
                    <a:pt x="493" y="3745"/>
                  </a:lnTo>
                  <a:cubicBezTo>
                    <a:pt x="486" y="4146"/>
                    <a:pt x="470" y="4523"/>
                    <a:pt x="411" y="4909"/>
                  </a:cubicBezTo>
                  <a:cubicBezTo>
                    <a:pt x="358" y="5263"/>
                    <a:pt x="450" y="5562"/>
                    <a:pt x="425" y="5898"/>
                  </a:cubicBezTo>
                  <a:cubicBezTo>
                    <a:pt x="744" y="5760"/>
                    <a:pt x="789" y="4705"/>
                    <a:pt x="847" y="4359"/>
                  </a:cubicBezTo>
                  <a:cubicBezTo>
                    <a:pt x="939" y="3819"/>
                    <a:pt x="965" y="3213"/>
                    <a:pt x="984" y="2655"/>
                  </a:cubicBezTo>
                  <a:lnTo>
                    <a:pt x="984" y="2655"/>
                  </a:lnTo>
                  <a:cubicBezTo>
                    <a:pt x="781" y="2677"/>
                    <a:pt x="615" y="2911"/>
                    <a:pt x="435" y="3027"/>
                  </a:cubicBezTo>
                  <a:cubicBezTo>
                    <a:pt x="464" y="2759"/>
                    <a:pt x="339" y="2530"/>
                    <a:pt x="349" y="2258"/>
                  </a:cubicBezTo>
                  <a:cubicBezTo>
                    <a:pt x="358" y="1990"/>
                    <a:pt x="460" y="1732"/>
                    <a:pt x="499" y="1466"/>
                  </a:cubicBezTo>
                  <a:cubicBezTo>
                    <a:pt x="568" y="1002"/>
                    <a:pt x="544" y="496"/>
                    <a:pt x="566"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4739546" y="3808880"/>
              <a:ext cx="531046" cy="3614592"/>
            </a:xfrm>
            <a:custGeom>
              <a:rect b="b" l="l" r="r" t="t"/>
              <a:pathLst>
                <a:path extrusionOk="0" h="4574" w="672">
                  <a:moveTo>
                    <a:pt x="251" y="0"/>
                  </a:moveTo>
                  <a:lnTo>
                    <a:pt x="251" y="0"/>
                  </a:lnTo>
                  <a:cubicBezTo>
                    <a:pt x="251" y="14"/>
                    <a:pt x="252" y="27"/>
                    <a:pt x="253" y="40"/>
                  </a:cubicBezTo>
                  <a:lnTo>
                    <a:pt x="253" y="40"/>
                  </a:lnTo>
                  <a:cubicBezTo>
                    <a:pt x="252" y="27"/>
                    <a:pt x="252" y="14"/>
                    <a:pt x="251" y="0"/>
                  </a:cubicBezTo>
                  <a:close/>
                  <a:moveTo>
                    <a:pt x="253" y="40"/>
                  </a:moveTo>
                  <a:lnTo>
                    <a:pt x="253" y="40"/>
                  </a:lnTo>
                  <a:cubicBezTo>
                    <a:pt x="265" y="458"/>
                    <a:pt x="37" y="862"/>
                    <a:pt x="18" y="1268"/>
                  </a:cubicBezTo>
                  <a:cubicBezTo>
                    <a:pt x="0" y="1628"/>
                    <a:pt x="163" y="1988"/>
                    <a:pt x="264" y="2322"/>
                  </a:cubicBezTo>
                  <a:cubicBezTo>
                    <a:pt x="372" y="2670"/>
                    <a:pt x="437" y="3015"/>
                    <a:pt x="407" y="3378"/>
                  </a:cubicBezTo>
                  <a:cubicBezTo>
                    <a:pt x="374" y="3774"/>
                    <a:pt x="155" y="4188"/>
                    <a:pt x="221" y="4574"/>
                  </a:cubicBezTo>
                  <a:cubicBezTo>
                    <a:pt x="671" y="3811"/>
                    <a:pt x="646" y="2993"/>
                    <a:pt x="403" y="2173"/>
                  </a:cubicBezTo>
                  <a:cubicBezTo>
                    <a:pt x="290" y="1780"/>
                    <a:pt x="270" y="1364"/>
                    <a:pt x="286" y="939"/>
                  </a:cubicBezTo>
                  <a:cubicBezTo>
                    <a:pt x="305" y="593"/>
                    <a:pt x="269" y="361"/>
                    <a:pt x="253" y="4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3581832" y="6269711"/>
              <a:ext cx="452022" cy="1529129"/>
            </a:xfrm>
            <a:custGeom>
              <a:rect b="b" l="l" r="r" t="t"/>
              <a:pathLst>
                <a:path extrusionOk="0" h="1935" w="572">
                  <a:moveTo>
                    <a:pt x="413" y="0"/>
                  </a:moveTo>
                  <a:cubicBezTo>
                    <a:pt x="380" y="341"/>
                    <a:pt x="198" y="656"/>
                    <a:pt x="141" y="996"/>
                  </a:cubicBezTo>
                  <a:cubicBezTo>
                    <a:pt x="89" y="1307"/>
                    <a:pt x="34" y="1622"/>
                    <a:pt x="1" y="1935"/>
                  </a:cubicBezTo>
                  <a:cubicBezTo>
                    <a:pt x="149" y="1931"/>
                    <a:pt x="315" y="1923"/>
                    <a:pt x="484" y="1913"/>
                  </a:cubicBezTo>
                  <a:cubicBezTo>
                    <a:pt x="480" y="1816"/>
                    <a:pt x="470" y="1720"/>
                    <a:pt x="462" y="1634"/>
                  </a:cubicBezTo>
                  <a:cubicBezTo>
                    <a:pt x="413" y="1152"/>
                    <a:pt x="572" y="466"/>
                    <a:pt x="413"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6055310" y="5880119"/>
              <a:ext cx="302665" cy="1674534"/>
            </a:xfrm>
            <a:custGeom>
              <a:rect b="b" l="l" r="r" t="t"/>
              <a:pathLst>
                <a:path extrusionOk="0" h="2119" w="383">
                  <a:moveTo>
                    <a:pt x="120" y="0"/>
                  </a:moveTo>
                  <a:cubicBezTo>
                    <a:pt x="73" y="53"/>
                    <a:pt x="34" y="122"/>
                    <a:pt x="1" y="200"/>
                  </a:cubicBezTo>
                  <a:cubicBezTo>
                    <a:pt x="22" y="885"/>
                    <a:pt x="40" y="1501"/>
                    <a:pt x="40" y="1812"/>
                  </a:cubicBezTo>
                  <a:cubicBezTo>
                    <a:pt x="40" y="1949"/>
                    <a:pt x="128" y="2076"/>
                    <a:pt x="257" y="2119"/>
                  </a:cubicBezTo>
                  <a:lnTo>
                    <a:pt x="259" y="2119"/>
                  </a:lnTo>
                  <a:cubicBezTo>
                    <a:pt x="224" y="1761"/>
                    <a:pt x="153" y="1391"/>
                    <a:pt x="181" y="1043"/>
                  </a:cubicBezTo>
                  <a:cubicBezTo>
                    <a:pt x="206" y="687"/>
                    <a:pt x="382" y="323"/>
                    <a:pt x="120"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2267648" y="2656699"/>
              <a:ext cx="388802" cy="1780428"/>
            </a:xfrm>
            <a:custGeom>
              <a:rect b="b" l="l" r="r" t="t"/>
              <a:pathLst>
                <a:path extrusionOk="0" h="2253" w="492">
                  <a:moveTo>
                    <a:pt x="491" y="1"/>
                  </a:moveTo>
                  <a:lnTo>
                    <a:pt x="491" y="1"/>
                  </a:lnTo>
                  <a:cubicBezTo>
                    <a:pt x="362" y="281"/>
                    <a:pt x="288" y="619"/>
                    <a:pt x="245" y="871"/>
                  </a:cubicBezTo>
                  <a:cubicBezTo>
                    <a:pt x="178" y="1253"/>
                    <a:pt x="0" y="1683"/>
                    <a:pt x="49" y="2067"/>
                  </a:cubicBezTo>
                  <a:cubicBezTo>
                    <a:pt x="58" y="2066"/>
                    <a:pt x="66" y="2066"/>
                    <a:pt x="74" y="2066"/>
                  </a:cubicBezTo>
                  <a:cubicBezTo>
                    <a:pt x="218" y="2066"/>
                    <a:pt x="325" y="2145"/>
                    <a:pt x="401" y="2252"/>
                  </a:cubicBezTo>
                  <a:cubicBezTo>
                    <a:pt x="413" y="1515"/>
                    <a:pt x="444" y="746"/>
                    <a:pt x="491"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6132755" y="3046291"/>
              <a:ext cx="290021" cy="1925833"/>
            </a:xfrm>
            <a:custGeom>
              <a:rect b="b" l="l" r="r" t="t"/>
              <a:pathLst>
                <a:path extrusionOk="0" h="2437" w="367">
                  <a:moveTo>
                    <a:pt x="28" y="1"/>
                  </a:moveTo>
                  <a:cubicBezTo>
                    <a:pt x="5" y="684"/>
                    <a:pt x="1" y="1247"/>
                    <a:pt x="30" y="1916"/>
                  </a:cubicBezTo>
                  <a:cubicBezTo>
                    <a:pt x="38" y="2070"/>
                    <a:pt x="44" y="2246"/>
                    <a:pt x="52" y="2436"/>
                  </a:cubicBezTo>
                  <a:cubicBezTo>
                    <a:pt x="367" y="2413"/>
                    <a:pt x="226" y="2143"/>
                    <a:pt x="218" y="1941"/>
                  </a:cubicBezTo>
                  <a:cubicBezTo>
                    <a:pt x="204" y="1611"/>
                    <a:pt x="355" y="359"/>
                    <a:pt x="28"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
            <p:cNvSpPr/>
            <p:nvPr/>
          </p:nvSpPr>
          <p:spPr>
            <a:xfrm>
              <a:off x="-5837202" y="2771285"/>
              <a:ext cx="419621" cy="4027892"/>
            </a:xfrm>
            <a:custGeom>
              <a:rect b="b" l="l" r="r" t="t"/>
              <a:pathLst>
                <a:path extrusionOk="0" h="5097" w="531">
                  <a:moveTo>
                    <a:pt x="173" y="4500"/>
                  </a:moveTo>
                  <a:cubicBezTo>
                    <a:pt x="157" y="3788"/>
                    <a:pt x="124" y="3078"/>
                    <a:pt x="77" y="2360"/>
                  </a:cubicBezTo>
                  <a:cubicBezTo>
                    <a:pt x="51" y="1947"/>
                    <a:pt x="51" y="1526"/>
                    <a:pt x="26" y="1116"/>
                  </a:cubicBezTo>
                  <a:cubicBezTo>
                    <a:pt x="1" y="730"/>
                    <a:pt x="136" y="378"/>
                    <a:pt x="106" y="1"/>
                  </a:cubicBezTo>
                  <a:cubicBezTo>
                    <a:pt x="143" y="501"/>
                    <a:pt x="255" y="953"/>
                    <a:pt x="265" y="1460"/>
                  </a:cubicBezTo>
                  <a:cubicBezTo>
                    <a:pt x="272" y="1904"/>
                    <a:pt x="263" y="2352"/>
                    <a:pt x="290" y="2788"/>
                  </a:cubicBezTo>
                  <a:cubicBezTo>
                    <a:pt x="339" y="3576"/>
                    <a:pt x="519" y="4333"/>
                    <a:pt x="531" y="5096"/>
                  </a:cubicBezTo>
                  <a:cubicBezTo>
                    <a:pt x="492" y="4750"/>
                    <a:pt x="429" y="4515"/>
                    <a:pt x="292" y="4216"/>
                  </a:cubicBezTo>
                  <a:cubicBezTo>
                    <a:pt x="282" y="4288"/>
                    <a:pt x="184" y="4451"/>
                    <a:pt x="173" y="450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4"/>
            <p:cNvSpPr/>
            <p:nvPr/>
          </p:nvSpPr>
          <p:spPr>
            <a:xfrm>
              <a:off x="-5402565" y="3113462"/>
              <a:ext cx="617183" cy="3166522"/>
            </a:xfrm>
            <a:custGeom>
              <a:rect b="b" l="l" r="r" t="t"/>
              <a:pathLst>
                <a:path extrusionOk="0" h="4007" w="781">
                  <a:moveTo>
                    <a:pt x="544" y="3949"/>
                  </a:moveTo>
                  <a:cubicBezTo>
                    <a:pt x="294" y="3216"/>
                    <a:pt x="235" y="2400"/>
                    <a:pt x="161" y="1602"/>
                  </a:cubicBezTo>
                  <a:cubicBezTo>
                    <a:pt x="122" y="1195"/>
                    <a:pt x="0" y="356"/>
                    <a:pt x="182" y="0"/>
                  </a:cubicBezTo>
                  <a:cubicBezTo>
                    <a:pt x="350" y="734"/>
                    <a:pt x="278" y="1575"/>
                    <a:pt x="380" y="2302"/>
                  </a:cubicBezTo>
                  <a:cubicBezTo>
                    <a:pt x="446" y="2768"/>
                    <a:pt x="781" y="3570"/>
                    <a:pt x="581" y="4006"/>
                  </a:cubicBezTo>
                  <a:cubicBezTo>
                    <a:pt x="587" y="3983"/>
                    <a:pt x="526" y="3963"/>
                    <a:pt x="544" y="3949"/>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4"/>
            <p:cNvSpPr/>
            <p:nvPr/>
          </p:nvSpPr>
          <p:spPr>
            <a:xfrm>
              <a:off x="-4725322" y="2371419"/>
              <a:ext cx="712803" cy="4570001"/>
            </a:xfrm>
            <a:custGeom>
              <a:rect b="b" l="l" r="r" t="t"/>
              <a:pathLst>
                <a:path extrusionOk="0" h="5783" w="902">
                  <a:moveTo>
                    <a:pt x="440" y="5782"/>
                  </a:moveTo>
                  <a:cubicBezTo>
                    <a:pt x="479" y="5186"/>
                    <a:pt x="356" y="4429"/>
                    <a:pt x="178" y="3854"/>
                  </a:cubicBezTo>
                  <a:cubicBezTo>
                    <a:pt x="0" y="3278"/>
                    <a:pt x="49" y="2962"/>
                    <a:pt x="137" y="2365"/>
                  </a:cubicBezTo>
                  <a:cubicBezTo>
                    <a:pt x="248" y="1602"/>
                    <a:pt x="164" y="728"/>
                    <a:pt x="385" y="0"/>
                  </a:cubicBezTo>
                  <a:cubicBezTo>
                    <a:pt x="393" y="1223"/>
                    <a:pt x="393" y="2467"/>
                    <a:pt x="509" y="3619"/>
                  </a:cubicBezTo>
                  <a:cubicBezTo>
                    <a:pt x="902" y="3525"/>
                    <a:pt x="804" y="4288"/>
                    <a:pt x="784" y="4538"/>
                  </a:cubicBezTo>
                  <a:cubicBezTo>
                    <a:pt x="751" y="4951"/>
                    <a:pt x="880" y="5311"/>
                    <a:pt x="855" y="5724"/>
                  </a:cubicBezTo>
                  <a:cubicBezTo>
                    <a:pt x="518" y="5418"/>
                    <a:pt x="712" y="4491"/>
                    <a:pt x="481" y="4063"/>
                  </a:cubicBezTo>
                  <a:cubicBezTo>
                    <a:pt x="303" y="4523"/>
                    <a:pt x="822" y="5491"/>
                    <a:pt x="440" y="5782"/>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3861580" y="2740465"/>
              <a:ext cx="474149" cy="3653314"/>
            </a:xfrm>
            <a:custGeom>
              <a:rect b="b" l="l" r="r" t="t"/>
              <a:pathLst>
                <a:path extrusionOk="0" h="4623" w="600">
                  <a:moveTo>
                    <a:pt x="443" y="4623"/>
                  </a:moveTo>
                  <a:cubicBezTo>
                    <a:pt x="337" y="4189"/>
                    <a:pt x="335" y="3660"/>
                    <a:pt x="266" y="3189"/>
                  </a:cubicBezTo>
                  <a:cubicBezTo>
                    <a:pt x="200" y="2723"/>
                    <a:pt x="124" y="2246"/>
                    <a:pt x="65" y="1773"/>
                  </a:cubicBezTo>
                  <a:cubicBezTo>
                    <a:pt x="14" y="1362"/>
                    <a:pt x="0" y="255"/>
                    <a:pt x="356" y="1"/>
                  </a:cubicBezTo>
                  <a:cubicBezTo>
                    <a:pt x="411" y="454"/>
                    <a:pt x="239" y="930"/>
                    <a:pt x="251" y="1370"/>
                  </a:cubicBezTo>
                  <a:cubicBezTo>
                    <a:pt x="265" y="1757"/>
                    <a:pt x="378" y="2125"/>
                    <a:pt x="452" y="2495"/>
                  </a:cubicBezTo>
                  <a:cubicBezTo>
                    <a:pt x="599" y="3234"/>
                    <a:pt x="403" y="3962"/>
                    <a:pt x="443" y="4623"/>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3088717" y="2440961"/>
              <a:ext cx="557124" cy="4362956"/>
            </a:xfrm>
            <a:custGeom>
              <a:rect b="b" l="l" r="r" t="t"/>
              <a:pathLst>
                <a:path extrusionOk="0" h="5521" w="705">
                  <a:moveTo>
                    <a:pt x="403" y="3920"/>
                  </a:moveTo>
                  <a:cubicBezTo>
                    <a:pt x="433" y="3537"/>
                    <a:pt x="257" y="3130"/>
                    <a:pt x="216" y="2748"/>
                  </a:cubicBezTo>
                  <a:cubicBezTo>
                    <a:pt x="177" y="2396"/>
                    <a:pt x="124" y="2009"/>
                    <a:pt x="128" y="1647"/>
                  </a:cubicBezTo>
                  <a:cubicBezTo>
                    <a:pt x="132" y="1094"/>
                    <a:pt x="177" y="522"/>
                    <a:pt x="345" y="0"/>
                  </a:cubicBezTo>
                  <a:cubicBezTo>
                    <a:pt x="61" y="278"/>
                    <a:pt x="49" y="1086"/>
                    <a:pt x="24" y="1495"/>
                  </a:cubicBezTo>
                  <a:cubicBezTo>
                    <a:pt x="1" y="1941"/>
                    <a:pt x="63" y="2371"/>
                    <a:pt x="61" y="2807"/>
                  </a:cubicBezTo>
                  <a:cubicBezTo>
                    <a:pt x="59" y="3187"/>
                    <a:pt x="153" y="3509"/>
                    <a:pt x="149" y="3883"/>
                  </a:cubicBezTo>
                  <a:cubicBezTo>
                    <a:pt x="147" y="4129"/>
                    <a:pt x="22" y="4920"/>
                    <a:pt x="159" y="5059"/>
                  </a:cubicBezTo>
                  <a:cubicBezTo>
                    <a:pt x="255" y="4898"/>
                    <a:pt x="212" y="4607"/>
                    <a:pt x="386" y="4542"/>
                  </a:cubicBezTo>
                  <a:cubicBezTo>
                    <a:pt x="450" y="4869"/>
                    <a:pt x="450" y="5203"/>
                    <a:pt x="531" y="5520"/>
                  </a:cubicBezTo>
                  <a:cubicBezTo>
                    <a:pt x="705" y="5303"/>
                    <a:pt x="597" y="4644"/>
                    <a:pt x="570" y="4341"/>
                  </a:cubicBezTo>
                  <a:cubicBezTo>
                    <a:pt x="552" y="4106"/>
                    <a:pt x="388" y="4100"/>
                    <a:pt x="403" y="392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2458098" y="2737304"/>
              <a:ext cx="356402" cy="3033760"/>
            </a:xfrm>
            <a:custGeom>
              <a:rect b="b" l="l" r="r" t="t"/>
              <a:pathLst>
                <a:path extrusionOk="0" h="3839" w="451">
                  <a:moveTo>
                    <a:pt x="229" y="1"/>
                  </a:moveTo>
                  <a:cubicBezTo>
                    <a:pt x="1" y="496"/>
                    <a:pt x="124" y="861"/>
                    <a:pt x="126" y="1380"/>
                  </a:cubicBezTo>
                  <a:cubicBezTo>
                    <a:pt x="128" y="1757"/>
                    <a:pt x="67" y="2080"/>
                    <a:pt x="106" y="2446"/>
                  </a:cubicBezTo>
                  <a:cubicBezTo>
                    <a:pt x="153" y="2911"/>
                    <a:pt x="145" y="3369"/>
                    <a:pt x="157" y="3839"/>
                  </a:cubicBezTo>
                  <a:cubicBezTo>
                    <a:pt x="450" y="3510"/>
                    <a:pt x="323" y="2299"/>
                    <a:pt x="271" y="1834"/>
                  </a:cubicBezTo>
                  <a:cubicBezTo>
                    <a:pt x="214" y="1346"/>
                    <a:pt x="59" y="505"/>
                    <a:pt x="229"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4"/>
            <p:cNvSpPr/>
            <p:nvPr/>
          </p:nvSpPr>
          <p:spPr>
            <a:xfrm>
              <a:off x="-6105886" y="4719245"/>
              <a:ext cx="4081628" cy="3102512"/>
            </a:xfrm>
            <a:custGeom>
              <a:rect b="b" l="l" r="r" t="t"/>
              <a:pathLst>
                <a:path extrusionOk="0" h="3926" w="5165">
                  <a:moveTo>
                    <a:pt x="0" y="0"/>
                  </a:moveTo>
                  <a:lnTo>
                    <a:pt x="0" y="0"/>
                  </a:lnTo>
                  <a:cubicBezTo>
                    <a:pt x="43" y="1023"/>
                    <a:pt x="102" y="2694"/>
                    <a:pt x="102" y="3281"/>
                  </a:cubicBezTo>
                  <a:cubicBezTo>
                    <a:pt x="102" y="3420"/>
                    <a:pt x="190" y="3545"/>
                    <a:pt x="319" y="3590"/>
                  </a:cubicBezTo>
                  <a:cubicBezTo>
                    <a:pt x="399" y="3615"/>
                    <a:pt x="483" y="3639"/>
                    <a:pt x="564" y="3658"/>
                  </a:cubicBezTo>
                  <a:cubicBezTo>
                    <a:pt x="820" y="3719"/>
                    <a:pt x="1727" y="3860"/>
                    <a:pt x="2052" y="3895"/>
                  </a:cubicBezTo>
                  <a:cubicBezTo>
                    <a:pt x="2243" y="3914"/>
                    <a:pt x="2394" y="3926"/>
                    <a:pt x="2563" y="3926"/>
                  </a:cubicBezTo>
                  <a:cubicBezTo>
                    <a:pt x="2655" y="3926"/>
                    <a:pt x="2752" y="3922"/>
                    <a:pt x="2864" y="3915"/>
                  </a:cubicBezTo>
                  <a:cubicBezTo>
                    <a:pt x="3359" y="3883"/>
                    <a:pt x="4200" y="3860"/>
                    <a:pt x="4748" y="3692"/>
                  </a:cubicBezTo>
                  <a:cubicBezTo>
                    <a:pt x="4978" y="3621"/>
                    <a:pt x="5139" y="3400"/>
                    <a:pt x="5133" y="3159"/>
                  </a:cubicBezTo>
                  <a:cubicBezTo>
                    <a:pt x="5129" y="2833"/>
                    <a:pt x="5143" y="2455"/>
                    <a:pt x="5164" y="2076"/>
                  </a:cubicBezTo>
                  <a:cubicBezTo>
                    <a:pt x="5018" y="2029"/>
                    <a:pt x="4877" y="1968"/>
                    <a:pt x="4750" y="1888"/>
                  </a:cubicBezTo>
                  <a:cubicBezTo>
                    <a:pt x="4276" y="1587"/>
                    <a:pt x="4055" y="930"/>
                    <a:pt x="3531" y="697"/>
                  </a:cubicBezTo>
                  <a:cubicBezTo>
                    <a:pt x="3460" y="665"/>
                    <a:pt x="3402" y="652"/>
                    <a:pt x="3352" y="652"/>
                  </a:cubicBezTo>
                  <a:cubicBezTo>
                    <a:pt x="3188" y="652"/>
                    <a:pt x="3107" y="793"/>
                    <a:pt x="2944" y="916"/>
                  </a:cubicBezTo>
                  <a:cubicBezTo>
                    <a:pt x="2796" y="1030"/>
                    <a:pt x="2605" y="1094"/>
                    <a:pt x="2417" y="1094"/>
                  </a:cubicBezTo>
                  <a:cubicBezTo>
                    <a:pt x="2390" y="1094"/>
                    <a:pt x="2363" y="1093"/>
                    <a:pt x="2336" y="1090"/>
                  </a:cubicBezTo>
                  <a:cubicBezTo>
                    <a:pt x="2072" y="1063"/>
                    <a:pt x="1839" y="949"/>
                    <a:pt x="1636" y="785"/>
                  </a:cubicBezTo>
                  <a:cubicBezTo>
                    <a:pt x="1497" y="851"/>
                    <a:pt x="1368" y="959"/>
                    <a:pt x="1203" y="1047"/>
                  </a:cubicBezTo>
                  <a:cubicBezTo>
                    <a:pt x="1144" y="1078"/>
                    <a:pt x="1082" y="1093"/>
                    <a:pt x="1020" y="1093"/>
                  </a:cubicBezTo>
                  <a:cubicBezTo>
                    <a:pt x="911" y="1093"/>
                    <a:pt x="803" y="1047"/>
                    <a:pt x="712" y="975"/>
                  </a:cubicBezTo>
                  <a:cubicBezTo>
                    <a:pt x="391" y="714"/>
                    <a:pt x="231" y="333"/>
                    <a:pt x="0" y="0"/>
                  </a:cubicBezTo>
                  <a:close/>
                </a:path>
              </a:pathLst>
            </a:custGeom>
            <a:solidFill>
              <a:srgbClr val="443438">
                <a:alpha val="1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467" name="Shape 467"/>
        <p:cNvGrpSpPr/>
        <p:nvPr/>
      </p:nvGrpSpPr>
      <p:grpSpPr>
        <a:xfrm>
          <a:off x="0" y="0"/>
          <a:ext cx="0" cy="0"/>
          <a:chOff x="0" y="0"/>
          <a:chExt cx="0" cy="0"/>
        </a:xfrm>
      </p:grpSpPr>
      <p:grpSp>
        <p:nvGrpSpPr>
          <p:cNvPr id="468" name="Google Shape;468;p15"/>
          <p:cNvGrpSpPr/>
          <p:nvPr/>
        </p:nvGrpSpPr>
        <p:grpSpPr>
          <a:xfrm>
            <a:off x="-3775275" y="-354240"/>
            <a:ext cx="12835450" cy="5260806"/>
            <a:chOff x="-1034936" y="-361950"/>
            <a:chExt cx="15349737" cy="5614521"/>
          </a:xfrm>
        </p:grpSpPr>
        <p:sp>
          <p:nvSpPr>
            <p:cNvPr id="469" name="Google Shape;469;p15"/>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0" name="Google Shape;470;p15"/>
            <p:cNvGrpSpPr/>
            <p:nvPr/>
          </p:nvGrpSpPr>
          <p:grpSpPr>
            <a:xfrm flipH="1">
              <a:off x="-1034936" y="-361950"/>
              <a:ext cx="15349737" cy="5614521"/>
              <a:chOff x="-16471080" y="-182875"/>
              <a:chExt cx="15349737" cy="5614521"/>
            </a:xfrm>
          </p:grpSpPr>
          <p:grpSp>
            <p:nvGrpSpPr>
              <p:cNvPr id="471" name="Google Shape;471;p15"/>
              <p:cNvGrpSpPr/>
              <p:nvPr/>
            </p:nvGrpSpPr>
            <p:grpSpPr>
              <a:xfrm>
                <a:off x="-7035686" y="-182875"/>
                <a:ext cx="5914343" cy="1865546"/>
                <a:chOff x="-7035686" y="-182875"/>
                <a:chExt cx="5914343" cy="1865546"/>
              </a:xfrm>
            </p:grpSpPr>
            <p:sp>
              <p:nvSpPr>
                <p:cNvPr id="472" name="Google Shape;472;p15"/>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5"/>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5"/>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5"/>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5"/>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 name="Google Shape;477;p15"/>
              <p:cNvSpPr/>
              <p:nvPr/>
            </p:nvSpPr>
            <p:spPr>
              <a:xfrm>
                <a:off x="-16471080" y="-57671"/>
                <a:ext cx="478893" cy="5489318"/>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8" name="Google Shape;478;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79" name="Google Shape;479;p15"/>
          <p:cNvGrpSpPr/>
          <p:nvPr/>
        </p:nvGrpSpPr>
        <p:grpSpPr>
          <a:xfrm>
            <a:off x="-64774" y="4327994"/>
            <a:ext cx="9409598" cy="954615"/>
            <a:chOff x="-15200" y="4011508"/>
            <a:chExt cx="9345117" cy="1271126"/>
          </a:xfrm>
        </p:grpSpPr>
        <p:sp>
          <p:nvSpPr>
            <p:cNvPr id="480" name="Google Shape;480;p15"/>
            <p:cNvSpPr/>
            <p:nvPr/>
          </p:nvSpPr>
          <p:spPr>
            <a:xfrm flipH="1">
              <a:off x="3945200" y="4340375"/>
              <a:ext cx="5270400" cy="8400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5"/>
            <p:cNvSpPr/>
            <p:nvPr/>
          </p:nvSpPr>
          <p:spPr>
            <a:xfrm rot="-45243">
              <a:off x="-15605" y="4317377"/>
              <a:ext cx="9345926" cy="903760"/>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2" name="Google Shape;482;p15"/>
            <p:cNvGrpSpPr/>
            <p:nvPr/>
          </p:nvGrpSpPr>
          <p:grpSpPr>
            <a:xfrm rot="-176721">
              <a:off x="-8561" y="4026571"/>
              <a:ext cx="591546" cy="367766"/>
              <a:chOff x="-152131" y="3701025"/>
              <a:chExt cx="591355" cy="317273"/>
            </a:xfrm>
          </p:grpSpPr>
          <p:sp>
            <p:nvSpPr>
              <p:cNvPr id="483" name="Google Shape;483;p15"/>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5"/>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15"/>
            <p:cNvGrpSpPr/>
            <p:nvPr/>
          </p:nvGrpSpPr>
          <p:grpSpPr>
            <a:xfrm rot="-176721">
              <a:off x="5124710" y="4585268"/>
              <a:ext cx="591302" cy="367982"/>
              <a:chOff x="4942966" y="4520941"/>
              <a:chExt cx="591112" cy="317459"/>
            </a:xfrm>
          </p:grpSpPr>
          <p:sp>
            <p:nvSpPr>
              <p:cNvPr id="487" name="Google Shape;487;p15"/>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5"/>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5"/>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 name="Google Shape;490;p15"/>
            <p:cNvGrpSpPr/>
            <p:nvPr/>
          </p:nvGrpSpPr>
          <p:grpSpPr>
            <a:xfrm rot="-176721">
              <a:off x="7357513" y="4424112"/>
              <a:ext cx="577652" cy="359992"/>
              <a:chOff x="8751558" y="4621358"/>
              <a:chExt cx="577467" cy="310566"/>
            </a:xfrm>
          </p:grpSpPr>
          <p:sp>
            <p:nvSpPr>
              <p:cNvPr id="491" name="Google Shape;491;p15"/>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5"/>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5"/>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 name="Google Shape;494;p15"/>
            <p:cNvGrpSpPr/>
            <p:nvPr/>
          </p:nvGrpSpPr>
          <p:grpSpPr>
            <a:xfrm rot="-176721">
              <a:off x="198974" y="4192625"/>
              <a:ext cx="681971" cy="367766"/>
              <a:chOff x="2789044" y="3934275"/>
              <a:chExt cx="681752" cy="317273"/>
            </a:xfrm>
          </p:grpSpPr>
          <p:sp>
            <p:nvSpPr>
              <p:cNvPr id="495" name="Google Shape;495;p15"/>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5"/>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5"/>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5"/>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 name="Google Shape;499;p15"/>
            <p:cNvGrpSpPr/>
            <p:nvPr/>
          </p:nvGrpSpPr>
          <p:grpSpPr>
            <a:xfrm rot="-176721">
              <a:off x="8430420" y="4196079"/>
              <a:ext cx="707807" cy="360856"/>
              <a:chOff x="8148509" y="4685073"/>
              <a:chExt cx="707580" cy="311311"/>
            </a:xfrm>
          </p:grpSpPr>
          <p:sp>
            <p:nvSpPr>
              <p:cNvPr id="500" name="Google Shape;500;p15"/>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5"/>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5"/>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5"/>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4" name="Google Shape;504;p15"/>
          <p:cNvSpPr/>
          <p:nvPr/>
        </p:nvSpPr>
        <p:spPr>
          <a:xfrm>
            <a:off x="7209393" y="-571605"/>
            <a:ext cx="3922715" cy="1016621"/>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505" name="Shape 505"/>
        <p:cNvGrpSpPr/>
        <p:nvPr/>
      </p:nvGrpSpPr>
      <p:grpSpPr>
        <a:xfrm>
          <a:off x="0" y="0"/>
          <a:ext cx="0" cy="0"/>
          <a:chOff x="0" y="0"/>
          <a:chExt cx="0" cy="0"/>
        </a:xfrm>
      </p:grpSpPr>
      <p:grpSp>
        <p:nvGrpSpPr>
          <p:cNvPr id="506" name="Google Shape;506;p16"/>
          <p:cNvGrpSpPr/>
          <p:nvPr/>
        </p:nvGrpSpPr>
        <p:grpSpPr>
          <a:xfrm flipH="1">
            <a:off x="7873000" y="-177115"/>
            <a:ext cx="4945573" cy="5497744"/>
            <a:chOff x="-1034936" y="-361950"/>
            <a:chExt cx="5914343" cy="5867390"/>
          </a:xfrm>
        </p:grpSpPr>
        <p:sp>
          <p:nvSpPr>
            <p:cNvPr id="507" name="Google Shape;507;p16"/>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8" name="Google Shape;508;p16"/>
            <p:cNvGrpSpPr/>
            <p:nvPr/>
          </p:nvGrpSpPr>
          <p:grpSpPr>
            <a:xfrm flipH="1">
              <a:off x="-1034936" y="-361950"/>
              <a:ext cx="5914343" cy="5867390"/>
              <a:chOff x="-7035686" y="-182875"/>
              <a:chExt cx="5914343" cy="5867390"/>
            </a:xfrm>
          </p:grpSpPr>
          <p:grpSp>
            <p:nvGrpSpPr>
              <p:cNvPr id="509" name="Google Shape;509;p16"/>
              <p:cNvGrpSpPr/>
              <p:nvPr/>
            </p:nvGrpSpPr>
            <p:grpSpPr>
              <a:xfrm>
                <a:off x="-7035686" y="-182875"/>
                <a:ext cx="5914343" cy="1865546"/>
                <a:chOff x="-7035686" y="-182875"/>
                <a:chExt cx="5914343" cy="1865546"/>
              </a:xfrm>
            </p:grpSpPr>
            <p:sp>
              <p:nvSpPr>
                <p:cNvPr id="510" name="Google Shape;510;p16"/>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6"/>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6"/>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6"/>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5" name="Google Shape;515;p16"/>
              <p:cNvSpPr/>
              <p:nvPr/>
            </p:nvSpPr>
            <p:spPr>
              <a:xfrm>
                <a:off x="-3358080" y="5334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6"/>
              <p:cNvSpPr/>
              <p:nvPr/>
            </p:nvSpPr>
            <p:spPr>
              <a:xfrm>
                <a:off x="-5299783" y="480446"/>
                <a:ext cx="1883544" cy="5204069"/>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6"/>
              <p:cNvSpPr/>
              <p:nvPr/>
            </p:nvSpPr>
            <p:spPr>
              <a:xfrm>
                <a:off x="-4480478" y="480446"/>
                <a:ext cx="588200" cy="1102320"/>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9" name="Google Shape;519;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520" name="Google Shape;520;p16"/>
          <p:cNvGrpSpPr/>
          <p:nvPr/>
        </p:nvGrpSpPr>
        <p:grpSpPr>
          <a:xfrm>
            <a:off x="-330550" y="4338364"/>
            <a:ext cx="9660475" cy="944272"/>
            <a:chOff x="-330550" y="4338364"/>
            <a:chExt cx="9660475" cy="944272"/>
          </a:xfrm>
        </p:grpSpPr>
        <p:sp>
          <p:nvSpPr>
            <p:cNvPr id="521" name="Google Shape;521;p16"/>
            <p:cNvSpPr/>
            <p:nvPr/>
          </p:nvSpPr>
          <p:spPr>
            <a:xfrm>
              <a:off x="-330550" y="4740900"/>
              <a:ext cx="5270400" cy="4026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6"/>
            <p:cNvSpPr/>
            <p:nvPr/>
          </p:nvSpPr>
          <p:spPr>
            <a:xfrm flipH="1" rot="45243">
              <a:off x="-15597" y="4491048"/>
              <a:ext cx="9345926" cy="730091"/>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 name="Google Shape;523;p16"/>
            <p:cNvGrpSpPr/>
            <p:nvPr/>
          </p:nvGrpSpPr>
          <p:grpSpPr>
            <a:xfrm flipH="1" rot="-272120">
              <a:off x="4222830" y="4672207"/>
              <a:ext cx="591552" cy="367764"/>
              <a:chOff x="-152131" y="3701025"/>
              <a:chExt cx="591355" cy="317273"/>
            </a:xfrm>
          </p:grpSpPr>
          <p:sp>
            <p:nvSpPr>
              <p:cNvPr id="524" name="Google Shape;524;p16"/>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6"/>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6"/>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16"/>
            <p:cNvGrpSpPr/>
            <p:nvPr/>
          </p:nvGrpSpPr>
          <p:grpSpPr>
            <a:xfrm flipH="1" rot="176721">
              <a:off x="3725380" y="4758218"/>
              <a:ext cx="591302" cy="367982"/>
              <a:chOff x="4942966" y="4520941"/>
              <a:chExt cx="591112" cy="317459"/>
            </a:xfrm>
          </p:grpSpPr>
          <p:sp>
            <p:nvSpPr>
              <p:cNvPr id="528" name="Google Shape;528;p16"/>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6"/>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6"/>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16"/>
            <p:cNvGrpSpPr/>
            <p:nvPr/>
          </p:nvGrpSpPr>
          <p:grpSpPr>
            <a:xfrm flipH="1" rot="176721">
              <a:off x="2170127" y="4762199"/>
              <a:ext cx="577652" cy="359992"/>
              <a:chOff x="8751558" y="4621358"/>
              <a:chExt cx="577467" cy="310566"/>
            </a:xfrm>
          </p:grpSpPr>
          <p:sp>
            <p:nvSpPr>
              <p:cNvPr id="532" name="Google Shape;532;p16"/>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6"/>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6"/>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16"/>
            <p:cNvGrpSpPr/>
            <p:nvPr/>
          </p:nvGrpSpPr>
          <p:grpSpPr>
            <a:xfrm flipH="1" rot="176721">
              <a:off x="8430571" y="4355750"/>
              <a:ext cx="681971" cy="367766"/>
              <a:chOff x="2789044" y="3934275"/>
              <a:chExt cx="681752" cy="317273"/>
            </a:xfrm>
          </p:grpSpPr>
          <p:sp>
            <p:nvSpPr>
              <p:cNvPr id="536" name="Google Shape;536;p16"/>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6"/>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6"/>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6"/>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16"/>
            <p:cNvGrpSpPr/>
            <p:nvPr/>
          </p:nvGrpSpPr>
          <p:grpSpPr>
            <a:xfrm flipH="1" rot="176721">
              <a:off x="-3135" y="4577079"/>
              <a:ext cx="707807" cy="360856"/>
              <a:chOff x="8148509" y="4685073"/>
              <a:chExt cx="707580" cy="311311"/>
            </a:xfrm>
          </p:grpSpPr>
          <p:sp>
            <p:nvSpPr>
              <p:cNvPr id="541" name="Google Shape;541;p16"/>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6"/>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6"/>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6"/>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545" name="Shape 545"/>
        <p:cNvGrpSpPr/>
        <p:nvPr/>
      </p:nvGrpSpPr>
      <p:grpSpPr>
        <a:xfrm>
          <a:off x="0" y="0"/>
          <a:ext cx="0" cy="0"/>
          <a:chOff x="0" y="0"/>
          <a:chExt cx="0" cy="0"/>
        </a:xfrm>
      </p:grpSpPr>
      <p:grpSp>
        <p:nvGrpSpPr>
          <p:cNvPr id="546" name="Google Shape;546;p17"/>
          <p:cNvGrpSpPr/>
          <p:nvPr/>
        </p:nvGrpSpPr>
        <p:grpSpPr>
          <a:xfrm>
            <a:off x="-974750" y="-537650"/>
            <a:ext cx="4917641" cy="5876467"/>
            <a:chOff x="-567400" y="-442400"/>
            <a:chExt cx="4917641" cy="5876467"/>
          </a:xfrm>
        </p:grpSpPr>
        <p:sp>
          <p:nvSpPr>
            <p:cNvPr id="547" name="Google Shape;547;p17"/>
            <p:cNvSpPr/>
            <p:nvPr/>
          </p:nvSpPr>
          <p:spPr>
            <a:xfrm>
              <a:off x="1088652" y="427858"/>
              <a:ext cx="539393" cy="5006209"/>
            </a:xfrm>
            <a:custGeom>
              <a:rect b="b" l="l" r="r" t="t"/>
              <a:pathLst>
                <a:path extrusionOk="0" h="20628" w="3009">
                  <a:moveTo>
                    <a:pt x="0" y="0"/>
                  </a:moveTo>
                  <a:lnTo>
                    <a:pt x="2220" y="20627"/>
                  </a:lnTo>
                  <a:lnTo>
                    <a:pt x="3008" y="20627"/>
                  </a:lnTo>
                  <a:lnTo>
                    <a:pt x="786" y="0"/>
                  </a:ln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8" name="Google Shape;548;p17"/>
            <p:cNvGrpSpPr/>
            <p:nvPr/>
          </p:nvGrpSpPr>
          <p:grpSpPr>
            <a:xfrm>
              <a:off x="-567400" y="-442400"/>
              <a:ext cx="4917641" cy="5640827"/>
              <a:chOff x="-6335433" y="-1040274"/>
              <a:chExt cx="5686449" cy="4817925"/>
            </a:xfrm>
          </p:grpSpPr>
          <p:grpSp>
            <p:nvGrpSpPr>
              <p:cNvPr id="549" name="Google Shape;549;p17"/>
              <p:cNvGrpSpPr/>
              <p:nvPr/>
            </p:nvGrpSpPr>
            <p:grpSpPr>
              <a:xfrm>
                <a:off x="-6335433" y="-1040274"/>
                <a:ext cx="5686449" cy="1444332"/>
                <a:chOff x="-6335433" y="-1040274"/>
                <a:chExt cx="5686449" cy="1444332"/>
              </a:xfrm>
            </p:grpSpPr>
            <p:sp>
              <p:nvSpPr>
                <p:cNvPr id="550" name="Google Shape;550;p17"/>
                <p:cNvSpPr/>
                <p:nvPr/>
              </p:nvSpPr>
              <p:spPr>
                <a:xfrm>
                  <a:off x="-5808721" y="-296966"/>
                  <a:ext cx="284395" cy="108576"/>
                </a:xfrm>
                <a:custGeom>
                  <a:rect b="b" l="l" r="r" t="t"/>
                  <a:pathLst>
                    <a:path extrusionOk="0" h="701" w="1372">
                      <a:moveTo>
                        <a:pt x="1015" y="1"/>
                      </a:moveTo>
                      <a:cubicBezTo>
                        <a:pt x="735" y="1"/>
                        <a:pt x="338" y="120"/>
                        <a:pt x="0" y="672"/>
                      </a:cubicBezTo>
                      <a:cubicBezTo>
                        <a:pt x="0" y="672"/>
                        <a:pt x="118" y="701"/>
                        <a:pt x="289" y="701"/>
                      </a:cubicBezTo>
                      <a:cubicBezTo>
                        <a:pt x="602" y="701"/>
                        <a:pt x="1093" y="606"/>
                        <a:pt x="1371" y="70"/>
                      </a:cubicBezTo>
                      <a:cubicBezTo>
                        <a:pt x="1371" y="69"/>
                        <a:pt x="1227" y="1"/>
                        <a:pt x="1015" y="1"/>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7"/>
                <p:cNvSpPr/>
                <p:nvPr/>
              </p:nvSpPr>
              <p:spPr>
                <a:xfrm>
                  <a:off x="-4845258" y="177302"/>
                  <a:ext cx="238170" cy="226755"/>
                </a:xfrm>
                <a:custGeom>
                  <a:rect b="b" l="l" r="r" t="t"/>
                  <a:pathLst>
                    <a:path extrusionOk="0" h="1464" w="1149">
                      <a:moveTo>
                        <a:pt x="765" y="1"/>
                      </a:moveTo>
                      <a:cubicBezTo>
                        <a:pt x="759" y="1"/>
                        <a:pt x="1" y="395"/>
                        <a:pt x="393" y="1464"/>
                      </a:cubicBezTo>
                      <a:cubicBezTo>
                        <a:pt x="393" y="1464"/>
                        <a:pt x="1148" y="852"/>
                        <a:pt x="765" y="1"/>
                      </a:cubicBezTo>
                      <a:cubicBezTo>
                        <a:pt x="765" y="1"/>
                        <a:pt x="765" y="1"/>
                        <a:pt x="765" y="1"/>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7"/>
                <p:cNvSpPr/>
                <p:nvPr/>
              </p:nvSpPr>
              <p:spPr>
                <a:xfrm>
                  <a:off x="-3413745" y="205802"/>
                  <a:ext cx="229464" cy="169602"/>
                </a:xfrm>
                <a:custGeom>
                  <a:rect b="b" l="l" r="r" t="t"/>
                  <a:pathLst>
                    <a:path extrusionOk="0" h="1095" w="1107">
                      <a:moveTo>
                        <a:pt x="75" y="1"/>
                      </a:moveTo>
                      <a:cubicBezTo>
                        <a:pt x="75" y="1"/>
                        <a:pt x="1" y="863"/>
                        <a:pt x="1106" y="1094"/>
                      </a:cubicBezTo>
                      <a:cubicBezTo>
                        <a:pt x="1106" y="1094"/>
                        <a:pt x="995" y="124"/>
                        <a:pt x="75" y="1"/>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7"/>
                <p:cNvSpPr/>
                <p:nvPr/>
              </p:nvSpPr>
              <p:spPr>
                <a:xfrm>
                  <a:off x="-1832572" y="-245853"/>
                  <a:ext cx="256204" cy="232486"/>
                </a:xfrm>
                <a:custGeom>
                  <a:rect b="b" l="l" r="r" t="t"/>
                  <a:pathLst>
                    <a:path extrusionOk="0" h="1501" w="1236">
                      <a:moveTo>
                        <a:pt x="581" y="0"/>
                      </a:moveTo>
                      <a:cubicBezTo>
                        <a:pt x="579" y="0"/>
                        <a:pt x="1" y="637"/>
                        <a:pt x="735" y="1500"/>
                      </a:cubicBezTo>
                      <a:cubicBezTo>
                        <a:pt x="735" y="1500"/>
                        <a:pt x="1236" y="665"/>
                        <a:pt x="581" y="0"/>
                      </a:cubicBezTo>
                      <a:cubicBezTo>
                        <a:pt x="581" y="0"/>
                        <a:pt x="581" y="0"/>
                        <a:pt x="581" y="0"/>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7"/>
                <p:cNvSpPr/>
                <p:nvPr/>
              </p:nvSpPr>
              <p:spPr>
                <a:xfrm>
                  <a:off x="-6335433" y="-1040274"/>
                  <a:ext cx="5686449" cy="1340396"/>
                </a:xfrm>
                <a:custGeom>
                  <a:rect b="b" l="l" r="r" t="t"/>
                  <a:pathLst>
                    <a:path extrusionOk="0" h="8654" w="27433">
                      <a:moveTo>
                        <a:pt x="1647" y="0"/>
                      </a:moveTo>
                      <a:lnTo>
                        <a:pt x="1647" y="2"/>
                      </a:lnTo>
                      <a:cubicBezTo>
                        <a:pt x="1647" y="2"/>
                        <a:pt x="0" y="4889"/>
                        <a:pt x="3597" y="4889"/>
                      </a:cubicBezTo>
                      <a:cubicBezTo>
                        <a:pt x="3597" y="4889"/>
                        <a:pt x="1469" y="8654"/>
                        <a:pt x="5530" y="8654"/>
                      </a:cubicBezTo>
                      <a:cubicBezTo>
                        <a:pt x="9593" y="8654"/>
                        <a:pt x="10915" y="6393"/>
                        <a:pt x="10915" y="6393"/>
                      </a:cubicBezTo>
                      <a:cubicBezTo>
                        <a:pt x="10915" y="6393"/>
                        <a:pt x="10951" y="8513"/>
                        <a:pt x="12844" y="8513"/>
                      </a:cubicBezTo>
                      <a:cubicBezTo>
                        <a:pt x="13266" y="8513"/>
                        <a:pt x="13779" y="8408"/>
                        <a:pt x="14405" y="8151"/>
                      </a:cubicBezTo>
                      <a:cubicBezTo>
                        <a:pt x="17838" y="6743"/>
                        <a:pt x="18702" y="4977"/>
                        <a:pt x="18702" y="4977"/>
                      </a:cubicBezTo>
                      <a:cubicBezTo>
                        <a:pt x="18702" y="4977"/>
                        <a:pt x="18713" y="6604"/>
                        <a:pt x="19994" y="6604"/>
                      </a:cubicBezTo>
                      <a:cubicBezTo>
                        <a:pt x="20245" y="6604"/>
                        <a:pt x="20544" y="6542"/>
                        <a:pt x="20901" y="6393"/>
                      </a:cubicBezTo>
                      <a:cubicBezTo>
                        <a:pt x="23084" y="5481"/>
                        <a:pt x="23734" y="3656"/>
                        <a:pt x="23734" y="3656"/>
                      </a:cubicBezTo>
                      <a:cubicBezTo>
                        <a:pt x="23734" y="3656"/>
                        <a:pt x="24288" y="5302"/>
                        <a:pt x="25828" y="5302"/>
                      </a:cubicBezTo>
                      <a:cubicBezTo>
                        <a:pt x="25840" y="5302"/>
                        <a:pt x="25852" y="5301"/>
                        <a:pt x="25864" y="5301"/>
                      </a:cubicBezTo>
                      <a:cubicBezTo>
                        <a:pt x="27432" y="5278"/>
                        <a:pt x="24346" y="0"/>
                        <a:pt x="24346" y="0"/>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5" name="Google Shape;555;p17"/>
              <p:cNvSpPr/>
              <p:nvPr/>
            </p:nvSpPr>
            <p:spPr>
              <a:xfrm rot="160535">
                <a:off x="-5239914" y="-607340"/>
                <a:ext cx="623159" cy="4282992"/>
              </a:xfrm>
              <a:custGeom>
                <a:rect b="b" l="l" r="r" t="t"/>
                <a:pathLst>
                  <a:path extrusionOk="0" h="20628" w="3009">
                    <a:moveTo>
                      <a:pt x="0" y="0"/>
                    </a:moveTo>
                    <a:lnTo>
                      <a:pt x="2220" y="20627"/>
                    </a:lnTo>
                    <a:lnTo>
                      <a:pt x="3008" y="20627"/>
                    </a:lnTo>
                    <a:lnTo>
                      <a:pt x="786" y="0"/>
                    </a:ln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7"/>
              <p:cNvSpPr/>
              <p:nvPr/>
            </p:nvSpPr>
            <p:spPr>
              <a:xfrm>
                <a:off x="-3794318" y="-357893"/>
                <a:ext cx="914127" cy="4135543"/>
              </a:xfrm>
              <a:custGeom>
                <a:rect b="b" l="l" r="r" t="t"/>
                <a:pathLst>
                  <a:path extrusionOk="0" h="19951" w="4410">
                    <a:moveTo>
                      <a:pt x="0" y="0"/>
                    </a:moveTo>
                    <a:lnTo>
                      <a:pt x="3009" y="19950"/>
                    </a:lnTo>
                    <a:lnTo>
                      <a:pt x="4409" y="19950"/>
                    </a:lnTo>
                    <a:lnTo>
                      <a:pt x="86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7"/>
              <p:cNvSpPr/>
              <p:nvPr/>
            </p:nvSpPr>
            <p:spPr>
              <a:xfrm flipH="1" rot="-835462">
                <a:off x="-4005297" y="-795786"/>
                <a:ext cx="206509" cy="1397843"/>
              </a:xfrm>
              <a:custGeom>
                <a:rect b="b" l="l" r="r" t="t"/>
                <a:pathLst>
                  <a:path extrusionOk="0" h="6476" w="1020">
                    <a:moveTo>
                      <a:pt x="1019" y="1"/>
                    </a:moveTo>
                    <a:lnTo>
                      <a:pt x="509" y="67"/>
                    </a:lnTo>
                    <a:lnTo>
                      <a:pt x="0" y="3954"/>
                    </a:lnTo>
                    <a:lnTo>
                      <a:pt x="732" y="6475"/>
                    </a:lnTo>
                    <a:lnTo>
                      <a:pt x="1019"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58" name="Google Shape;558;p17"/>
          <p:cNvSpPr txBox="1"/>
          <p:nvPr>
            <p:ph type="title"/>
          </p:nvPr>
        </p:nvSpPr>
        <p:spPr>
          <a:xfrm>
            <a:off x="3942900" y="3128875"/>
            <a:ext cx="3840900" cy="365700"/>
          </a:xfrm>
          <a:prstGeom prst="rect">
            <a:avLst/>
          </a:prstGeom>
          <a:solidFill>
            <a:schemeClr val="dk2"/>
          </a:solidFill>
          <a:ln>
            <a:noFill/>
          </a:ln>
        </p:spPr>
        <p:txBody>
          <a:bodyPr anchorCtr="0" anchor="ctr" bIns="91425" lIns="91425" spcFirstLastPara="1" rIns="91425" wrap="square" tIns="91425">
            <a:noAutofit/>
          </a:bodyPr>
          <a:lstStyle>
            <a:lvl1pPr lvl="0" rtl="0" algn="ctr">
              <a:spcBef>
                <a:spcPts val="0"/>
              </a:spcBef>
              <a:spcAft>
                <a:spcPts val="0"/>
              </a:spcAft>
              <a:buClr>
                <a:schemeClr val="dk2"/>
              </a:buClr>
              <a:buSzPts val="3000"/>
              <a:buNone/>
              <a:defRPr sz="2000"/>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559" name="Google Shape;559;p17"/>
          <p:cNvSpPr txBox="1"/>
          <p:nvPr>
            <p:ph idx="1" type="subTitle"/>
          </p:nvPr>
        </p:nvSpPr>
        <p:spPr>
          <a:xfrm>
            <a:off x="3942900" y="1082050"/>
            <a:ext cx="4487700" cy="1821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26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560" name="Google Shape;560;p17"/>
          <p:cNvGrpSpPr/>
          <p:nvPr/>
        </p:nvGrpSpPr>
        <p:grpSpPr>
          <a:xfrm flipH="1">
            <a:off x="-374975" y="3986373"/>
            <a:ext cx="9707525" cy="1544080"/>
            <a:chOff x="-188749" y="3986373"/>
            <a:chExt cx="9707525" cy="1544080"/>
          </a:xfrm>
        </p:grpSpPr>
        <p:grpSp>
          <p:nvGrpSpPr>
            <p:cNvPr id="561" name="Google Shape;561;p17"/>
            <p:cNvGrpSpPr/>
            <p:nvPr/>
          </p:nvGrpSpPr>
          <p:grpSpPr>
            <a:xfrm>
              <a:off x="-188749" y="4123950"/>
              <a:ext cx="9525604" cy="1406503"/>
              <a:chOff x="-9819290" y="-2545649"/>
              <a:chExt cx="9525604" cy="1406503"/>
            </a:xfrm>
          </p:grpSpPr>
          <p:sp>
            <p:nvSpPr>
              <p:cNvPr id="562" name="Google Shape;562;p17"/>
              <p:cNvSpPr/>
              <p:nvPr/>
            </p:nvSpPr>
            <p:spPr>
              <a:xfrm rot="-152462">
                <a:off x="-9802075" y="-2335740"/>
                <a:ext cx="9491174" cy="986684"/>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3" name="Google Shape;563;p17"/>
              <p:cNvGrpSpPr/>
              <p:nvPr/>
            </p:nvGrpSpPr>
            <p:grpSpPr>
              <a:xfrm rot="-152345">
                <a:off x="-9545622" y="-2363756"/>
                <a:ext cx="591345" cy="317267"/>
                <a:chOff x="-152131" y="3701025"/>
                <a:chExt cx="591355" cy="317273"/>
              </a:xfrm>
            </p:grpSpPr>
            <p:sp>
              <p:nvSpPr>
                <p:cNvPr id="564" name="Google Shape;564;p17"/>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7"/>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7"/>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17"/>
              <p:cNvGrpSpPr/>
              <p:nvPr/>
            </p:nvGrpSpPr>
            <p:grpSpPr>
              <a:xfrm rot="-152345">
                <a:off x="-4576327" y="-2074091"/>
                <a:ext cx="591101" cy="317454"/>
                <a:chOff x="4942966" y="4520941"/>
                <a:chExt cx="591112" cy="317459"/>
              </a:xfrm>
            </p:grpSpPr>
            <p:sp>
              <p:nvSpPr>
                <p:cNvPr id="568" name="Google Shape;568;p17"/>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7"/>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7"/>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17"/>
              <p:cNvGrpSpPr/>
              <p:nvPr/>
            </p:nvGrpSpPr>
            <p:grpSpPr>
              <a:xfrm rot="-152345">
                <a:off x="-5634897" y="-2149286"/>
                <a:ext cx="681740" cy="317267"/>
                <a:chOff x="2789044" y="3934275"/>
                <a:chExt cx="681752" cy="317273"/>
              </a:xfrm>
            </p:grpSpPr>
            <p:sp>
              <p:nvSpPr>
                <p:cNvPr id="572" name="Google Shape;572;p17"/>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7"/>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7"/>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7"/>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6" name="Google Shape;576;p17"/>
            <p:cNvGrpSpPr/>
            <p:nvPr/>
          </p:nvGrpSpPr>
          <p:grpSpPr>
            <a:xfrm>
              <a:off x="7028052" y="3986373"/>
              <a:ext cx="2490724" cy="1452003"/>
              <a:chOff x="3738198" y="3004256"/>
              <a:chExt cx="6430994" cy="2904005"/>
            </a:xfrm>
          </p:grpSpPr>
          <p:grpSp>
            <p:nvGrpSpPr>
              <p:cNvPr id="577" name="Google Shape;577;p17"/>
              <p:cNvGrpSpPr/>
              <p:nvPr/>
            </p:nvGrpSpPr>
            <p:grpSpPr>
              <a:xfrm>
                <a:off x="3738198" y="3004256"/>
                <a:ext cx="6430994" cy="2904005"/>
                <a:chOff x="3738198" y="3004256"/>
                <a:chExt cx="6430994" cy="2904005"/>
              </a:xfrm>
            </p:grpSpPr>
            <p:sp>
              <p:nvSpPr>
                <p:cNvPr id="578" name="Google Shape;578;p17"/>
                <p:cNvSpPr/>
                <p:nvPr/>
              </p:nvSpPr>
              <p:spPr>
                <a:xfrm rot="-292418">
                  <a:off x="3804840" y="3269210"/>
                  <a:ext cx="6297711" cy="2374096"/>
                </a:xfrm>
                <a:custGeom>
                  <a:rect b="b" l="l" r="r" t="t"/>
                  <a:pathLst>
                    <a:path extrusionOk="0" h="4202" w="13265">
                      <a:moveTo>
                        <a:pt x="2684" y="0"/>
                      </a:moveTo>
                      <a:cubicBezTo>
                        <a:pt x="714" y="0"/>
                        <a:pt x="1745" y="1827"/>
                        <a:pt x="1745" y="1827"/>
                      </a:cubicBezTo>
                      <a:cubicBezTo>
                        <a:pt x="0" y="1827"/>
                        <a:pt x="798" y="4196"/>
                        <a:pt x="798" y="4196"/>
                      </a:cubicBezTo>
                      <a:lnTo>
                        <a:pt x="798" y="4202"/>
                      </a:lnTo>
                      <a:lnTo>
                        <a:pt x="11807" y="4202"/>
                      </a:lnTo>
                      <a:cubicBezTo>
                        <a:pt x="11807" y="4202"/>
                        <a:pt x="13265" y="2733"/>
                        <a:pt x="12531" y="2283"/>
                      </a:cubicBezTo>
                      <a:cubicBezTo>
                        <a:pt x="12356" y="2176"/>
                        <a:pt x="12201" y="2136"/>
                        <a:pt x="12068" y="2136"/>
                      </a:cubicBezTo>
                      <a:cubicBezTo>
                        <a:pt x="11708" y="2136"/>
                        <a:pt x="11512" y="2426"/>
                        <a:pt x="11512" y="2426"/>
                      </a:cubicBezTo>
                      <a:cubicBezTo>
                        <a:pt x="11512" y="2426"/>
                        <a:pt x="11195" y="1542"/>
                        <a:pt x="10137" y="1100"/>
                      </a:cubicBezTo>
                      <a:cubicBezTo>
                        <a:pt x="9964" y="1028"/>
                        <a:pt x="9819" y="998"/>
                        <a:pt x="9698" y="998"/>
                      </a:cubicBezTo>
                      <a:cubicBezTo>
                        <a:pt x="9076" y="998"/>
                        <a:pt x="9071" y="1786"/>
                        <a:pt x="9071" y="1786"/>
                      </a:cubicBezTo>
                      <a:cubicBezTo>
                        <a:pt x="9071" y="1786"/>
                        <a:pt x="8652" y="929"/>
                        <a:pt x="6988" y="245"/>
                      </a:cubicBezTo>
                      <a:cubicBezTo>
                        <a:pt x="6685" y="120"/>
                        <a:pt x="6436" y="69"/>
                        <a:pt x="6232" y="69"/>
                      </a:cubicBezTo>
                      <a:cubicBezTo>
                        <a:pt x="5314" y="69"/>
                        <a:pt x="5296" y="1100"/>
                        <a:pt x="5296" y="1100"/>
                      </a:cubicBezTo>
                      <a:cubicBezTo>
                        <a:pt x="5296" y="1100"/>
                        <a:pt x="4654" y="0"/>
                        <a:pt x="26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7"/>
                <p:cNvSpPr/>
                <p:nvPr/>
              </p:nvSpPr>
              <p:spPr>
                <a:xfrm flipH="1">
                  <a:off x="5196050" y="3920775"/>
                  <a:ext cx="4123500" cy="13197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17"/>
              <p:cNvGrpSpPr/>
              <p:nvPr/>
            </p:nvGrpSpPr>
            <p:grpSpPr>
              <a:xfrm rot="-152345">
                <a:off x="6337240" y="3914925"/>
                <a:ext cx="707567" cy="311306"/>
                <a:chOff x="8148509" y="4685073"/>
                <a:chExt cx="707580" cy="311311"/>
              </a:xfrm>
            </p:grpSpPr>
            <p:sp>
              <p:nvSpPr>
                <p:cNvPr id="581" name="Google Shape;581;p17"/>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7"/>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7"/>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7"/>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585" name="Shape 585"/>
        <p:cNvGrpSpPr/>
        <p:nvPr/>
      </p:nvGrpSpPr>
      <p:grpSpPr>
        <a:xfrm>
          <a:off x="0" y="0"/>
          <a:ext cx="0" cy="0"/>
          <a:chOff x="0" y="0"/>
          <a:chExt cx="0" cy="0"/>
        </a:xfrm>
      </p:grpSpPr>
      <p:grpSp>
        <p:nvGrpSpPr>
          <p:cNvPr id="586" name="Google Shape;586;p18"/>
          <p:cNvGrpSpPr/>
          <p:nvPr/>
        </p:nvGrpSpPr>
        <p:grpSpPr>
          <a:xfrm flipH="1">
            <a:off x="-2642600" y="-228090"/>
            <a:ext cx="4945573" cy="5497744"/>
            <a:chOff x="-1034936" y="-361950"/>
            <a:chExt cx="5914343" cy="5867390"/>
          </a:xfrm>
        </p:grpSpPr>
        <p:sp>
          <p:nvSpPr>
            <p:cNvPr id="587" name="Google Shape;587;p18"/>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8" name="Google Shape;588;p18"/>
            <p:cNvGrpSpPr/>
            <p:nvPr/>
          </p:nvGrpSpPr>
          <p:grpSpPr>
            <a:xfrm flipH="1">
              <a:off x="-1034936" y="-361950"/>
              <a:ext cx="5914343" cy="5867390"/>
              <a:chOff x="-7035686" y="-182875"/>
              <a:chExt cx="5914343" cy="5867390"/>
            </a:xfrm>
          </p:grpSpPr>
          <p:grpSp>
            <p:nvGrpSpPr>
              <p:cNvPr id="589" name="Google Shape;589;p18"/>
              <p:cNvGrpSpPr/>
              <p:nvPr/>
            </p:nvGrpSpPr>
            <p:grpSpPr>
              <a:xfrm>
                <a:off x="-7035686" y="-182875"/>
                <a:ext cx="5914343" cy="1865546"/>
                <a:chOff x="-7035686" y="-182875"/>
                <a:chExt cx="5914343" cy="1865546"/>
              </a:xfrm>
            </p:grpSpPr>
            <p:sp>
              <p:nvSpPr>
                <p:cNvPr id="590" name="Google Shape;590;p18"/>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8"/>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8"/>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8"/>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8"/>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5" name="Google Shape;595;p18"/>
              <p:cNvSpPr/>
              <p:nvPr/>
            </p:nvSpPr>
            <p:spPr>
              <a:xfrm>
                <a:off x="-3358080" y="5334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8"/>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8"/>
              <p:cNvSpPr/>
              <p:nvPr/>
            </p:nvSpPr>
            <p:spPr>
              <a:xfrm>
                <a:off x="-5299783" y="480446"/>
                <a:ext cx="1883544" cy="5204069"/>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8"/>
              <p:cNvSpPr/>
              <p:nvPr/>
            </p:nvSpPr>
            <p:spPr>
              <a:xfrm>
                <a:off x="-4480478" y="480446"/>
                <a:ext cx="588200" cy="1102320"/>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99" name="Google Shape;599;p18"/>
          <p:cNvSpPr txBox="1"/>
          <p:nvPr>
            <p:ph type="title"/>
          </p:nvPr>
        </p:nvSpPr>
        <p:spPr>
          <a:xfrm>
            <a:off x="796200" y="1412275"/>
            <a:ext cx="2998500" cy="1484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00" name="Google Shape;600;p18"/>
          <p:cNvSpPr txBox="1"/>
          <p:nvPr>
            <p:ph idx="1" type="subTitle"/>
          </p:nvPr>
        </p:nvSpPr>
        <p:spPr>
          <a:xfrm>
            <a:off x="796200" y="2896899"/>
            <a:ext cx="2998500" cy="97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601" name="Google Shape;601;p18"/>
          <p:cNvGrpSpPr/>
          <p:nvPr/>
        </p:nvGrpSpPr>
        <p:grpSpPr>
          <a:xfrm flipH="1">
            <a:off x="-76322" y="4541532"/>
            <a:ext cx="9220325" cy="677897"/>
            <a:chOff x="-75975" y="4465351"/>
            <a:chExt cx="9414258" cy="677897"/>
          </a:xfrm>
        </p:grpSpPr>
        <p:sp>
          <p:nvSpPr>
            <p:cNvPr id="602" name="Google Shape;602;p18"/>
            <p:cNvSpPr/>
            <p:nvPr/>
          </p:nvSpPr>
          <p:spPr>
            <a:xfrm>
              <a:off x="-75975" y="4570594"/>
              <a:ext cx="9414258" cy="572654"/>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3" name="Google Shape;603;p18"/>
            <p:cNvGrpSpPr/>
            <p:nvPr/>
          </p:nvGrpSpPr>
          <p:grpSpPr>
            <a:xfrm>
              <a:off x="1118930" y="4465351"/>
              <a:ext cx="8061151" cy="293626"/>
              <a:chOff x="1728510" y="4586043"/>
              <a:chExt cx="4746880" cy="172904"/>
            </a:xfrm>
          </p:grpSpPr>
          <p:grpSp>
            <p:nvGrpSpPr>
              <p:cNvPr id="604" name="Google Shape;604;p18"/>
              <p:cNvGrpSpPr/>
              <p:nvPr/>
            </p:nvGrpSpPr>
            <p:grpSpPr>
              <a:xfrm>
                <a:off x="1728510" y="4687284"/>
                <a:ext cx="136622" cy="71663"/>
                <a:chOff x="2924637" y="7578752"/>
                <a:chExt cx="563854" cy="323828"/>
              </a:xfrm>
            </p:grpSpPr>
            <p:sp>
              <p:nvSpPr>
                <p:cNvPr id="605" name="Google Shape;605;p18"/>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8"/>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8"/>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8"/>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18"/>
              <p:cNvGrpSpPr/>
              <p:nvPr/>
            </p:nvGrpSpPr>
            <p:grpSpPr>
              <a:xfrm>
                <a:off x="5799808" y="4586043"/>
                <a:ext cx="675582" cy="76391"/>
                <a:chOff x="9319472" y="7263200"/>
                <a:chExt cx="1935211" cy="345037"/>
              </a:xfrm>
            </p:grpSpPr>
            <p:sp>
              <p:nvSpPr>
                <p:cNvPr id="610" name="Google Shape;610;p18"/>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8"/>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8"/>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8"/>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8"/>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8"/>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8"/>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617" name="Google Shape;617;p18"/>
          <p:cNvSpPr/>
          <p:nvPr>
            <p:ph idx="2" type="pic"/>
          </p:nvPr>
        </p:nvSpPr>
        <p:spPr>
          <a:xfrm>
            <a:off x="3982375" y="-240125"/>
            <a:ext cx="5521800" cy="5521800"/>
          </a:xfrm>
          <a:prstGeom prst="ellipse">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618" name="Shape 618"/>
        <p:cNvGrpSpPr/>
        <p:nvPr/>
      </p:nvGrpSpPr>
      <p:grpSpPr>
        <a:xfrm>
          <a:off x="0" y="0"/>
          <a:ext cx="0" cy="0"/>
          <a:chOff x="0" y="0"/>
          <a:chExt cx="0" cy="0"/>
        </a:xfrm>
      </p:grpSpPr>
      <p:grpSp>
        <p:nvGrpSpPr>
          <p:cNvPr id="619" name="Google Shape;619;p19"/>
          <p:cNvGrpSpPr/>
          <p:nvPr/>
        </p:nvGrpSpPr>
        <p:grpSpPr>
          <a:xfrm>
            <a:off x="5091475" y="-152390"/>
            <a:ext cx="4945573" cy="5497744"/>
            <a:chOff x="-1034936" y="-361950"/>
            <a:chExt cx="5914343" cy="5867390"/>
          </a:xfrm>
        </p:grpSpPr>
        <p:sp>
          <p:nvSpPr>
            <p:cNvPr id="620" name="Google Shape;620;p19"/>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1" name="Google Shape;621;p19"/>
            <p:cNvGrpSpPr/>
            <p:nvPr/>
          </p:nvGrpSpPr>
          <p:grpSpPr>
            <a:xfrm flipH="1">
              <a:off x="-1034936" y="-361950"/>
              <a:ext cx="5914343" cy="5867390"/>
              <a:chOff x="-7035686" y="-182875"/>
              <a:chExt cx="5914343" cy="5867390"/>
            </a:xfrm>
          </p:grpSpPr>
          <p:grpSp>
            <p:nvGrpSpPr>
              <p:cNvPr id="622" name="Google Shape;622;p19"/>
              <p:cNvGrpSpPr/>
              <p:nvPr/>
            </p:nvGrpSpPr>
            <p:grpSpPr>
              <a:xfrm>
                <a:off x="-7035686" y="-182875"/>
                <a:ext cx="5914343" cy="1865546"/>
                <a:chOff x="-7035686" y="-182875"/>
                <a:chExt cx="5914343" cy="1865546"/>
              </a:xfrm>
            </p:grpSpPr>
            <p:sp>
              <p:nvSpPr>
                <p:cNvPr id="623" name="Google Shape;623;p19"/>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9"/>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9"/>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9"/>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9"/>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8" name="Google Shape;628;p19"/>
              <p:cNvSpPr/>
              <p:nvPr/>
            </p:nvSpPr>
            <p:spPr>
              <a:xfrm>
                <a:off x="-3358080" y="5334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9"/>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9"/>
              <p:cNvSpPr/>
              <p:nvPr/>
            </p:nvSpPr>
            <p:spPr>
              <a:xfrm>
                <a:off x="-5299783" y="480446"/>
                <a:ext cx="1883544" cy="5204069"/>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9"/>
              <p:cNvSpPr/>
              <p:nvPr/>
            </p:nvSpPr>
            <p:spPr>
              <a:xfrm>
                <a:off x="-4480478" y="480446"/>
                <a:ext cx="588200" cy="1102320"/>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32" name="Google Shape;632;p19"/>
          <p:cNvSpPr txBox="1"/>
          <p:nvPr>
            <p:ph type="title"/>
          </p:nvPr>
        </p:nvSpPr>
        <p:spPr>
          <a:xfrm>
            <a:off x="720000" y="1565225"/>
            <a:ext cx="3432900" cy="625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3" name="Google Shape;633;p19"/>
          <p:cNvSpPr txBox="1"/>
          <p:nvPr>
            <p:ph idx="1" type="subTitle"/>
          </p:nvPr>
        </p:nvSpPr>
        <p:spPr>
          <a:xfrm>
            <a:off x="720000" y="2114625"/>
            <a:ext cx="3432900" cy="805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634" name="Google Shape;634;p19"/>
          <p:cNvGrpSpPr/>
          <p:nvPr/>
        </p:nvGrpSpPr>
        <p:grpSpPr>
          <a:xfrm flipH="1">
            <a:off x="-643937" y="2919523"/>
            <a:ext cx="10340538" cy="2616149"/>
            <a:chOff x="-301991" y="3614895"/>
            <a:chExt cx="9551578" cy="1657784"/>
          </a:xfrm>
        </p:grpSpPr>
        <p:grpSp>
          <p:nvGrpSpPr>
            <p:cNvPr id="635" name="Google Shape;635;p19"/>
            <p:cNvGrpSpPr/>
            <p:nvPr/>
          </p:nvGrpSpPr>
          <p:grpSpPr>
            <a:xfrm rot="266972">
              <a:off x="8169676" y="4086125"/>
              <a:ext cx="933195" cy="935457"/>
              <a:chOff x="-3129200" y="1965150"/>
              <a:chExt cx="1660507" cy="2157640"/>
            </a:xfrm>
          </p:grpSpPr>
          <p:sp>
            <p:nvSpPr>
              <p:cNvPr id="636" name="Google Shape;636;p19"/>
              <p:cNvSpPr/>
              <p:nvPr/>
            </p:nvSpPr>
            <p:spPr>
              <a:xfrm>
                <a:off x="-3129200" y="3268303"/>
                <a:ext cx="1660507" cy="854487"/>
              </a:xfrm>
              <a:custGeom>
                <a:rect b="b" l="l" r="r" t="t"/>
                <a:pathLst>
                  <a:path extrusionOk="0" h="6026" w="11710">
                    <a:moveTo>
                      <a:pt x="9896" y="0"/>
                    </a:moveTo>
                    <a:lnTo>
                      <a:pt x="1604" y="1055"/>
                    </a:lnTo>
                    <a:lnTo>
                      <a:pt x="0" y="6025"/>
                    </a:lnTo>
                    <a:lnTo>
                      <a:pt x="11709" y="6025"/>
                    </a:lnTo>
                    <a:lnTo>
                      <a:pt x="98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9"/>
              <p:cNvSpPr/>
              <p:nvPr/>
            </p:nvSpPr>
            <p:spPr>
              <a:xfrm>
                <a:off x="-2901747" y="1965717"/>
                <a:ext cx="1175826" cy="1577809"/>
              </a:xfrm>
              <a:custGeom>
                <a:rect b="b" l="l" r="r" t="t"/>
                <a:pathLst>
                  <a:path extrusionOk="0" h="11127" w="8292">
                    <a:moveTo>
                      <a:pt x="6594" y="1"/>
                    </a:moveTo>
                    <a:lnTo>
                      <a:pt x="1379" y="1546"/>
                    </a:lnTo>
                    <a:lnTo>
                      <a:pt x="0" y="10241"/>
                    </a:lnTo>
                    <a:cubicBezTo>
                      <a:pt x="1681" y="10887"/>
                      <a:pt x="3048" y="11127"/>
                      <a:pt x="4151" y="11127"/>
                    </a:cubicBezTo>
                    <a:cubicBezTo>
                      <a:pt x="7291" y="11127"/>
                      <a:pt x="8291" y="9186"/>
                      <a:pt x="8288" y="9186"/>
                    </a:cubicBezTo>
                    <a:lnTo>
                      <a:pt x="65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9"/>
              <p:cNvSpPr/>
              <p:nvPr/>
            </p:nvSpPr>
            <p:spPr>
              <a:xfrm>
                <a:off x="-2313971" y="1999324"/>
                <a:ext cx="342878" cy="619241"/>
              </a:xfrm>
              <a:custGeom>
                <a:rect b="b" l="l" r="r" t="t"/>
                <a:pathLst>
                  <a:path extrusionOk="0" h="4367" w="2418">
                    <a:moveTo>
                      <a:pt x="2046" y="0"/>
                    </a:moveTo>
                    <a:lnTo>
                      <a:pt x="0" y="1031"/>
                    </a:lnTo>
                    <a:lnTo>
                      <a:pt x="0" y="3922"/>
                    </a:lnTo>
                    <a:lnTo>
                      <a:pt x="607" y="2977"/>
                    </a:lnTo>
                    <a:lnTo>
                      <a:pt x="943" y="4366"/>
                    </a:lnTo>
                    <a:lnTo>
                      <a:pt x="1868" y="2977"/>
                    </a:lnTo>
                    <a:lnTo>
                      <a:pt x="2418" y="3455"/>
                    </a:lnTo>
                    <a:lnTo>
                      <a:pt x="2046"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9"/>
              <p:cNvSpPr/>
              <p:nvPr/>
            </p:nvSpPr>
            <p:spPr>
              <a:xfrm>
                <a:off x="-2901463" y="2754273"/>
                <a:ext cx="1175685" cy="789401"/>
              </a:xfrm>
              <a:custGeom>
                <a:rect b="b" l="l" r="r" t="t"/>
                <a:pathLst>
                  <a:path extrusionOk="0" h="5567" w="8291">
                    <a:moveTo>
                      <a:pt x="742" y="1"/>
                    </a:moveTo>
                    <a:lnTo>
                      <a:pt x="0" y="4680"/>
                    </a:lnTo>
                    <a:cubicBezTo>
                      <a:pt x="1680" y="5327"/>
                      <a:pt x="3047" y="5567"/>
                      <a:pt x="4150" y="5567"/>
                    </a:cubicBezTo>
                    <a:cubicBezTo>
                      <a:pt x="7290" y="5567"/>
                      <a:pt x="8290" y="3625"/>
                      <a:pt x="8290" y="3625"/>
                    </a:cubicBezTo>
                    <a:lnTo>
                      <a:pt x="8007" y="2094"/>
                    </a:lnTo>
                    <a:lnTo>
                      <a:pt x="7220" y="2671"/>
                    </a:lnTo>
                    <a:lnTo>
                      <a:pt x="6561" y="764"/>
                    </a:lnTo>
                    <a:lnTo>
                      <a:pt x="5831" y="2317"/>
                    </a:lnTo>
                    <a:lnTo>
                      <a:pt x="3625" y="3107"/>
                    </a:lnTo>
                    <a:lnTo>
                      <a:pt x="3009" y="2190"/>
                    </a:lnTo>
                    <a:lnTo>
                      <a:pt x="1604" y="3526"/>
                    </a:lnTo>
                    <a:lnTo>
                      <a:pt x="742" y="1"/>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9"/>
              <p:cNvSpPr/>
              <p:nvPr/>
            </p:nvSpPr>
            <p:spPr>
              <a:xfrm>
                <a:off x="-2542558" y="2650333"/>
                <a:ext cx="74730" cy="691559"/>
              </a:xfrm>
              <a:custGeom>
                <a:rect b="b" l="l" r="r" t="t"/>
                <a:pathLst>
                  <a:path extrusionOk="0" h="4877" w="527">
                    <a:moveTo>
                      <a:pt x="251" y="0"/>
                    </a:moveTo>
                    <a:lnTo>
                      <a:pt x="0" y="4877"/>
                    </a:lnTo>
                    <a:lnTo>
                      <a:pt x="527" y="4034"/>
                    </a:lnTo>
                    <a:lnTo>
                      <a:pt x="251"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9"/>
              <p:cNvSpPr/>
              <p:nvPr/>
            </p:nvSpPr>
            <p:spPr>
              <a:xfrm>
                <a:off x="-2688758" y="2293561"/>
                <a:ext cx="104792" cy="650295"/>
              </a:xfrm>
              <a:custGeom>
                <a:rect b="b" l="l" r="r" t="t"/>
                <a:pathLst>
                  <a:path extrusionOk="0" h="4586" w="739">
                    <a:moveTo>
                      <a:pt x="738" y="1"/>
                    </a:moveTo>
                    <a:lnTo>
                      <a:pt x="445" y="1802"/>
                    </a:lnTo>
                    <a:lnTo>
                      <a:pt x="83" y="476"/>
                    </a:lnTo>
                    <a:lnTo>
                      <a:pt x="1" y="2495"/>
                    </a:lnTo>
                    <a:lnTo>
                      <a:pt x="738" y="4586"/>
                    </a:lnTo>
                    <a:lnTo>
                      <a:pt x="738" y="1"/>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9"/>
              <p:cNvSpPr/>
              <p:nvPr/>
            </p:nvSpPr>
            <p:spPr>
              <a:xfrm>
                <a:off x="-2236404" y="2632324"/>
                <a:ext cx="188030" cy="659370"/>
              </a:xfrm>
              <a:custGeom>
                <a:rect b="b" l="l" r="r" t="t"/>
                <a:pathLst>
                  <a:path extrusionOk="0" h="4650" w="1326">
                    <a:moveTo>
                      <a:pt x="1" y="0"/>
                    </a:moveTo>
                    <a:lnTo>
                      <a:pt x="52" y="4583"/>
                    </a:lnTo>
                    <a:lnTo>
                      <a:pt x="1325" y="4650"/>
                    </a:lnTo>
                    <a:lnTo>
                      <a:pt x="699" y="4104"/>
                    </a:lnTo>
                    <a:lnTo>
                      <a:pt x="760" y="2083"/>
                    </a:lnTo>
                    <a:lnTo>
                      <a:pt x="1"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9"/>
              <p:cNvSpPr/>
              <p:nvPr/>
            </p:nvSpPr>
            <p:spPr>
              <a:xfrm>
                <a:off x="-2706200" y="1965150"/>
                <a:ext cx="739642" cy="330252"/>
              </a:xfrm>
              <a:custGeom>
                <a:rect b="b" l="l" r="r" t="t"/>
                <a:pathLst>
                  <a:path extrusionOk="0" h="2329" w="5216">
                    <a:moveTo>
                      <a:pt x="5178" y="1"/>
                    </a:moveTo>
                    <a:cubicBezTo>
                      <a:pt x="4928" y="1"/>
                      <a:pt x="3470" y="17"/>
                      <a:pt x="2037" y="378"/>
                    </a:cubicBezTo>
                    <a:cubicBezTo>
                      <a:pt x="462" y="777"/>
                      <a:pt x="0" y="1550"/>
                      <a:pt x="0" y="1550"/>
                    </a:cubicBezTo>
                    <a:cubicBezTo>
                      <a:pt x="0" y="1550"/>
                      <a:pt x="906" y="2329"/>
                      <a:pt x="2498" y="2329"/>
                    </a:cubicBezTo>
                    <a:cubicBezTo>
                      <a:pt x="2618" y="2329"/>
                      <a:pt x="2743" y="2324"/>
                      <a:pt x="2872" y="2315"/>
                    </a:cubicBezTo>
                    <a:cubicBezTo>
                      <a:pt x="4814" y="2172"/>
                      <a:pt x="5215" y="1"/>
                      <a:pt x="5215" y="1"/>
                    </a:cubicBezTo>
                    <a:cubicBezTo>
                      <a:pt x="5215" y="1"/>
                      <a:pt x="5202" y="1"/>
                      <a:pt x="51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4" name="Google Shape;644;p19"/>
            <p:cNvSpPr/>
            <p:nvPr/>
          </p:nvSpPr>
          <p:spPr>
            <a:xfrm rot="65629">
              <a:off x="-275536" y="3986482"/>
              <a:ext cx="9498667" cy="1196158"/>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5" name="Google Shape;645;p19"/>
            <p:cNvGrpSpPr/>
            <p:nvPr/>
          </p:nvGrpSpPr>
          <p:grpSpPr>
            <a:xfrm rot="65957">
              <a:off x="32932" y="3620349"/>
              <a:ext cx="591819" cy="426289"/>
              <a:chOff x="-152131" y="3701025"/>
              <a:chExt cx="591355" cy="317273"/>
            </a:xfrm>
          </p:grpSpPr>
          <p:sp>
            <p:nvSpPr>
              <p:cNvPr id="646" name="Google Shape;646;p19"/>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9"/>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9"/>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9" name="Google Shape;649;p19"/>
            <p:cNvGrpSpPr/>
            <p:nvPr/>
          </p:nvGrpSpPr>
          <p:grpSpPr>
            <a:xfrm rot="65957">
              <a:off x="7252695" y="4716638"/>
              <a:ext cx="591575" cy="426540"/>
              <a:chOff x="4942966" y="4520941"/>
              <a:chExt cx="591112" cy="317459"/>
            </a:xfrm>
          </p:grpSpPr>
          <p:sp>
            <p:nvSpPr>
              <p:cNvPr id="650" name="Google Shape;650;p19"/>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9"/>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9"/>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 name="Google Shape;653;p19"/>
            <p:cNvGrpSpPr/>
            <p:nvPr/>
          </p:nvGrpSpPr>
          <p:grpSpPr>
            <a:xfrm rot="1449154">
              <a:off x="5993772" y="4721229"/>
              <a:ext cx="577936" cy="417288"/>
              <a:chOff x="8751558" y="4621358"/>
              <a:chExt cx="577467" cy="310566"/>
            </a:xfrm>
          </p:grpSpPr>
          <p:sp>
            <p:nvSpPr>
              <p:cNvPr id="654" name="Google Shape;654;p19"/>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9"/>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9"/>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19"/>
            <p:cNvGrpSpPr/>
            <p:nvPr/>
          </p:nvGrpSpPr>
          <p:grpSpPr>
            <a:xfrm rot="65957">
              <a:off x="644189" y="3762996"/>
              <a:ext cx="682287" cy="426289"/>
              <a:chOff x="2789044" y="3934275"/>
              <a:chExt cx="681752" cy="317273"/>
            </a:xfrm>
          </p:grpSpPr>
          <p:sp>
            <p:nvSpPr>
              <p:cNvPr id="658" name="Google Shape;658;p19"/>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9"/>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9"/>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9"/>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19"/>
            <p:cNvGrpSpPr/>
            <p:nvPr/>
          </p:nvGrpSpPr>
          <p:grpSpPr>
            <a:xfrm rot="65957">
              <a:off x="6584429" y="4838007"/>
              <a:ext cx="708135" cy="418279"/>
              <a:chOff x="8148509" y="4685073"/>
              <a:chExt cx="707580" cy="311311"/>
            </a:xfrm>
          </p:grpSpPr>
          <p:sp>
            <p:nvSpPr>
              <p:cNvPr id="663" name="Google Shape;663;p19"/>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9"/>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9"/>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9"/>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667" name="Shape 667"/>
        <p:cNvGrpSpPr/>
        <p:nvPr/>
      </p:nvGrpSpPr>
      <p:grpSpPr>
        <a:xfrm>
          <a:off x="0" y="0"/>
          <a:ext cx="0" cy="0"/>
          <a:chOff x="0" y="0"/>
          <a:chExt cx="0" cy="0"/>
        </a:xfrm>
      </p:grpSpPr>
      <p:grpSp>
        <p:nvGrpSpPr>
          <p:cNvPr id="668" name="Google Shape;668;p20"/>
          <p:cNvGrpSpPr/>
          <p:nvPr/>
        </p:nvGrpSpPr>
        <p:grpSpPr>
          <a:xfrm>
            <a:off x="7238000" y="-354390"/>
            <a:ext cx="4945573" cy="5497744"/>
            <a:chOff x="-1034936" y="-361950"/>
            <a:chExt cx="5914343" cy="5867390"/>
          </a:xfrm>
        </p:grpSpPr>
        <p:sp>
          <p:nvSpPr>
            <p:cNvPr id="669" name="Google Shape;669;p20"/>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0" name="Google Shape;670;p20"/>
            <p:cNvGrpSpPr/>
            <p:nvPr/>
          </p:nvGrpSpPr>
          <p:grpSpPr>
            <a:xfrm flipH="1">
              <a:off x="-1034936" y="-361950"/>
              <a:ext cx="5914343" cy="5867390"/>
              <a:chOff x="-7035686" y="-182875"/>
              <a:chExt cx="5914343" cy="5867390"/>
            </a:xfrm>
          </p:grpSpPr>
          <p:grpSp>
            <p:nvGrpSpPr>
              <p:cNvPr id="671" name="Google Shape;671;p20"/>
              <p:cNvGrpSpPr/>
              <p:nvPr/>
            </p:nvGrpSpPr>
            <p:grpSpPr>
              <a:xfrm>
                <a:off x="-7035686" y="-182875"/>
                <a:ext cx="5914343" cy="1865546"/>
                <a:chOff x="-7035686" y="-182875"/>
                <a:chExt cx="5914343" cy="1865546"/>
              </a:xfrm>
            </p:grpSpPr>
            <p:sp>
              <p:nvSpPr>
                <p:cNvPr id="672" name="Google Shape;672;p20"/>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0"/>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0"/>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0"/>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0"/>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7" name="Google Shape;677;p20"/>
              <p:cNvSpPr/>
              <p:nvPr/>
            </p:nvSpPr>
            <p:spPr>
              <a:xfrm>
                <a:off x="-3358080" y="5334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0"/>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0"/>
              <p:cNvSpPr/>
              <p:nvPr/>
            </p:nvSpPr>
            <p:spPr>
              <a:xfrm>
                <a:off x="-5299783" y="480446"/>
                <a:ext cx="1883544" cy="5204069"/>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0"/>
              <p:cNvSpPr/>
              <p:nvPr/>
            </p:nvSpPr>
            <p:spPr>
              <a:xfrm>
                <a:off x="-4480478" y="480446"/>
                <a:ext cx="588200" cy="1102320"/>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81" name="Google Shape;681;p20"/>
          <p:cNvSpPr txBox="1"/>
          <p:nvPr>
            <p:ph type="title"/>
          </p:nvPr>
        </p:nvSpPr>
        <p:spPr>
          <a:xfrm>
            <a:off x="4488175" y="1830325"/>
            <a:ext cx="3391200" cy="5640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82" name="Google Shape;682;p20"/>
          <p:cNvSpPr txBox="1"/>
          <p:nvPr>
            <p:ph idx="1" type="subTitle"/>
          </p:nvPr>
        </p:nvSpPr>
        <p:spPr>
          <a:xfrm>
            <a:off x="4488350" y="2394150"/>
            <a:ext cx="3391200" cy="838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683" name="Google Shape;683;p20"/>
          <p:cNvGrpSpPr/>
          <p:nvPr/>
        </p:nvGrpSpPr>
        <p:grpSpPr>
          <a:xfrm rot="140131">
            <a:off x="-138669" y="3664639"/>
            <a:ext cx="9571017" cy="1715396"/>
            <a:chOff x="-194049" y="3718546"/>
            <a:chExt cx="9726471" cy="1715518"/>
          </a:xfrm>
        </p:grpSpPr>
        <p:grpSp>
          <p:nvGrpSpPr>
            <p:cNvPr id="684" name="Google Shape;684;p20"/>
            <p:cNvGrpSpPr/>
            <p:nvPr/>
          </p:nvGrpSpPr>
          <p:grpSpPr>
            <a:xfrm>
              <a:off x="-194049" y="4004571"/>
              <a:ext cx="9526610" cy="1429493"/>
              <a:chOff x="-9824590" y="-2665028"/>
              <a:chExt cx="9526610" cy="1429493"/>
            </a:xfrm>
          </p:grpSpPr>
          <p:sp>
            <p:nvSpPr>
              <p:cNvPr id="685" name="Google Shape;685;p20"/>
              <p:cNvSpPr/>
              <p:nvPr/>
            </p:nvSpPr>
            <p:spPr>
              <a:xfrm rot="-152462">
                <a:off x="-9806872" y="-2455130"/>
                <a:ext cx="9491174" cy="100969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6" name="Google Shape;686;p20"/>
              <p:cNvGrpSpPr/>
              <p:nvPr/>
            </p:nvGrpSpPr>
            <p:grpSpPr>
              <a:xfrm rot="-152345">
                <a:off x="-9545622" y="-2363756"/>
                <a:ext cx="591345" cy="317267"/>
                <a:chOff x="-152131" y="3701025"/>
                <a:chExt cx="591355" cy="317273"/>
              </a:xfrm>
            </p:grpSpPr>
            <p:sp>
              <p:nvSpPr>
                <p:cNvPr id="687" name="Google Shape;687;p20"/>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0"/>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0"/>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 name="Google Shape;690;p20"/>
              <p:cNvGrpSpPr/>
              <p:nvPr/>
            </p:nvGrpSpPr>
            <p:grpSpPr>
              <a:xfrm rot="-152345">
                <a:off x="-4576327" y="-2074091"/>
                <a:ext cx="591101" cy="317454"/>
                <a:chOff x="4942966" y="4520941"/>
                <a:chExt cx="591112" cy="317459"/>
              </a:xfrm>
            </p:grpSpPr>
            <p:sp>
              <p:nvSpPr>
                <p:cNvPr id="691" name="Google Shape;691;p20"/>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0"/>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0"/>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 name="Google Shape;694;p20"/>
              <p:cNvGrpSpPr/>
              <p:nvPr/>
            </p:nvGrpSpPr>
            <p:grpSpPr>
              <a:xfrm rot="-152345">
                <a:off x="-5634897" y="-2149286"/>
                <a:ext cx="681740" cy="317267"/>
                <a:chOff x="2789044" y="3934275"/>
                <a:chExt cx="681752" cy="317273"/>
              </a:xfrm>
            </p:grpSpPr>
            <p:sp>
              <p:nvSpPr>
                <p:cNvPr id="695" name="Google Shape;695;p20"/>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0"/>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0"/>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0"/>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9" name="Google Shape;699;p20"/>
            <p:cNvGrpSpPr/>
            <p:nvPr/>
          </p:nvGrpSpPr>
          <p:grpSpPr>
            <a:xfrm>
              <a:off x="7044051" y="3718546"/>
              <a:ext cx="2488371" cy="1406379"/>
              <a:chOff x="3779507" y="2468600"/>
              <a:chExt cx="6424919" cy="2812759"/>
            </a:xfrm>
          </p:grpSpPr>
          <p:grpSp>
            <p:nvGrpSpPr>
              <p:cNvPr id="700" name="Google Shape;700;p20"/>
              <p:cNvGrpSpPr/>
              <p:nvPr/>
            </p:nvGrpSpPr>
            <p:grpSpPr>
              <a:xfrm>
                <a:off x="3779507" y="2468600"/>
                <a:ext cx="6424919" cy="2812759"/>
                <a:chOff x="3779507" y="2468600"/>
                <a:chExt cx="6424919" cy="2812759"/>
              </a:xfrm>
            </p:grpSpPr>
            <p:sp>
              <p:nvSpPr>
                <p:cNvPr id="701" name="Google Shape;701;p20"/>
                <p:cNvSpPr/>
                <p:nvPr/>
              </p:nvSpPr>
              <p:spPr>
                <a:xfrm rot="-292421">
                  <a:off x="3843143" y="2733654"/>
                  <a:ext cx="6297645" cy="2282652"/>
                </a:xfrm>
                <a:custGeom>
                  <a:rect b="b" l="l" r="r" t="t"/>
                  <a:pathLst>
                    <a:path extrusionOk="0" h="4202" w="13265">
                      <a:moveTo>
                        <a:pt x="2684" y="0"/>
                      </a:moveTo>
                      <a:cubicBezTo>
                        <a:pt x="714" y="0"/>
                        <a:pt x="1745" y="1827"/>
                        <a:pt x="1745" y="1827"/>
                      </a:cubicBezTo>
                      <a:cubicBezTo>
                        <a:pt x="0" y="1827"/>
                        <a:pt x="798" y="4196"/>
                        <a:pt x="798" y="4196"/>
                      </a:cubicBezTo>
                      <a:lnTo>
                        <a:pt x="798" y="4202"/>
                      </a:lnTo>
                      <a:lnTo>
                        <a:pt x="11807" y="4202"/>
                      </a:lnTo>
                      <a:cubicBezTo>
                        <a:pt x="11807" y="4202"/>
                        <a:pt x="13265" y="2733"/>
                        <a:pt x="12531" y="2283"/>
                      </a:cubicBezTo>
                      <a:cubicBezTo>
                        <a:pt x="12356" y="2176"/>
                        <a:pt x="12201" y="2136"/>
                        <a:pt x="12068" y="2136"/>
                      </a:cubicBezTo>
                      <a:cubicBezTo>
                        <a:pt x="11708" y="2136"/>
                        <a:pt x="11512" y="2426"/>
                        <a:pt x="11512" y="2426"/>
                      </a:cubicBezTo>
                      <a:cubicBezTo>
                        <a:pt x="11512" y="2426"/>
                        <a:pt x="11195" y="1542"/>
                        <a:pt x="10137" y="1100"/>
                      </a:cubicBezTo>
                      <a:cubicBezTo>
                        <a:pt x="9964" y="1028"/>
                        <a:pt x="9819" y="998"/>
                        <a:pt x="9698" y="998"/>
                      </a:cubicBezTo>
                      <a:cubicBezTo>
                        <a:pt x="9076" y="998"/>
                        <a:pt x="9071" y="1786"/>
                        <a:pt x="9071" y="1786"/>
                      </a:cubicBezTo>
                      <a:cubicBezTo>
                        <a:pt x="9071" y="1786"/>
                        <a:pt x="8652" y="929"/>
                        <a:pt x="6988" y="245"/>
                      </a:cubicBezTo>
                      <a:cubicBezTo>
                        <a:pt x="6685" y="120"/>
                        <a:pt x="6436" y="69"/>
                        <a:pt x="6232" y="69"/>
                      </a:cubicBezTo>
                      <a:cubicBezTo>
                        <a:pt x="5314" y="69"/>
                        <a:pt x="5296" y="1100"/>
                        <a:pt x="5296" y="1100"/>
                      </a:cubicBezTo>
                      <a:cubicBezTo>
                        <a:pt x="5296" y="1100"/>
                        <a:pt x="4654" y="0"/>
                        <a:pt x="26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0"/>
                <p:cNvSpPr/>
                <p:nvPr/>
              </p:nvSpPr>
              <p:spPr>
                <a:xfrm flipH="1">
                  <a:off x="5196050" y="3920775"/>
                  <a:ext cx="4123500" cy="13197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20"/>
              <p:cNvGrpSpPr/>
              <p:nvPr/>
            </p:nvGrpSpPr>
            <p:grpSpPr>
              <a:xfrm rot="-152345">
                <a:off x="6337240" y="3914925"/>
                <a:ext cx="707567" cy="311306"/>
                <a:chOff x="8148509" y="4685073"/>
                <a:chExt cx="707580" cy="311311"/>
              </a:xfrm>
            </p:grpSpPr>
            <p:sp>
              <p:nvSpPr>
                <p:cNvPr id="704" name="Google Shape;704;p20"/>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0"/>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0"/>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0"/>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3"/>
          <p:cNvSpPr txBox="1"/>
          <p:nvPr>
            <p:ph type="title"/>
          </p:nvPr>
        </p:nvSpPr>
        <p:spPr>
          <a:xfrm>
            <a:off x="4864300" y="1875450"/>
            <a:ext cx="3567600" cy="1319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 name="Google Shape;39;p3"/>
          <p:cNvSpPr txBox="1"/>
          <p:nvPr>
            <p:ph idx="1" type="subTitle"/>
          </p:nvPr>
        </p:nvSpPr>
        <p:spPr>
          <a:xfrm>
            <a:off x="4864600" y="3207725"/>
            <a:ext cx="3567600" cy="343200"/>
          </a:xfrm>
          <a:prstGeom prst="rect">
            <a:avLst/>
          </a:prstGeom>
          <a:solidFill>
            <a:schemeClr val="dk2"/>
          </a:solid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 name="Google Shape;40;p3"/>
          <p:cNvSpPr txBox="1"/>
          <p:nvPr>
            <p:ph hasCustomPrompt="1" idx="2" type="title"/>
          </p:nvPr>
        </p:nvSpPr>
        <p:spPr>
          <a:xfrm>
            <a:off x="7217900" y="613650"/>
            <a:ext cx="1094700" cy="11094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9600"/>
              <a:buNone/>
              <a:defRPr sz="5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grpSp>
        <p:nvGrpSpPr>
          <p:cNvPr id="41" name="Google Shape;41;p3"/>
          <p:cNvGrpSpPr/>
          <p:nvPr/>
        </p:nvGrpSpPr>
        <p:grpSpPr>
          <a:xfrm>
            <a:off x="-188662" y="3191965"/>
            <a:ext cx="9712303" cy="2241917"/>
            <a:chOff x="-188662" y="3191965"/>
            <a:chExt cx="9712303" cy="2241917"/>
          </a:xfrm>
        </p:grpSpPr>
        <p:grpSp>
          <p:nvGrpSpPr>
            <p:cNvPr id="42" name="Google Shape;42;p3"/>
            <p:cNvGrpSpPr/>
            <p:nvPr/>
          </p:nvGrpSpPr>
          <p:grpSpPr>
            <a:xfrm>
              <a:off x="-188662" y="4123752"/>
              <a:ext cx="9521319" cy="1310130"/>
              <a:chOff x="-9819300" y="-2545660"/>
              <a:chExt cx="9521319" cy="1310130"/>
            </a:xfrm>
          </p:grpSpPr>
          <p:sp>
            <p:nvSpPr>
              <p:cNvPr id="43" name="Google Shape;43;p3"/>
              <p:cNvSpPr/>
              <p:nvPr/>
            </p:nvSpPr>
            <p:spPr>
              <a:xfrm rot="-152462">
                <a:off x="-9804227" y="-2335703"/>
                <a:ext cx="9491174" cy="89021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 name="Google Shape;44;p3"/>
              <p:cNvGrpSpPr/>
              <p:nvPr/>
            </p:nvGrpSpPr>
            <p:grpSpPr>
              <a:xfrm rot="-152345">
                <a:off x="-9545622" y="-2363756"/>
                <a:ext cx="591345" cy="317267"/>
                <a:chOff x="-152131" y="3701025"/>
                <a:chExt cx="591355" cy="317273"/>
              </a:xfrm>
            </p:grpSpPr>
            <p:sp>
              <p:nvSpPr>
                <p:cNvPr id="45" name="Google Shape;45;p3"/>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 name="Google Shape;48;p3"/>
              <p:cNvGrpSpPr/>
              <p:nvPr/>
            </p:nvGrpSpPr>
            <p:grpSpPr>
              <a:xfrm rot="-152345">
                <a:off x="-4576327" y="-2074091"/>
                <a:ext cx="591101" cy="317454"/>
                <a:chOff x="4942966" y="4520941"/>
                <a:chExt cx="591112" cy="317459"/>
              </a:xfrm>
            </p:grpSpPr>
            <p:sp>
              <p:nvSpPr>
                <p:cNvPr id="49" name="Google Shape;49;p3"/>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 name="Google Shape;52;p3"/>
              <p:cNvGrpSpPr/>
              <p:nvPr/>
            </p:nvGrpSpPr>
            <p:grpSpPr>
              <a:xfrm rot="-152345">
                <a:off x="-5634897" y="-2149286"/>
                <a:ext cx="681740" cy="317267"/>
                <a:chOff x="2789044" y="3934275"/>
                <a:chExt cx="681752" cy="317273"/>
              </a:xfrm>
            </p:grpSpPr>
            <p:sp>
              <p:nvSpPr>
                <p:cNvPr id="53" name="Google Shape;53;p3"/>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 name="Google Shape;57;p3"/>
            <p:cNvGrpSpPr/>
            <p:nvPr/>
          </p:nvGrpSpPr>
          <p:grpSpPr>
            <a:xfrm>
              <a:off x="5196050" y="3191965"/>
              <a:ext cx="4327591" cy="2184788"/>
              <a:chOff x="5196050" y="3191965"/>
              <a:chExt cx="4327591" cy="2184788"/>
            </a:xfrm>
          </p:grpSpPr>
          <p:grpSp>
            <p:nvGrpSpPr>
              <p:cNvPr id="58" name="Google Shape;58;p3"/>
              <p:cNvGrpSpPr/>
              <p:nvPr/>
            </p:nvGrpSpPr>
            <p:grpSpPr>
              <a:xfrm>
                <a:off x="5196050" y="3191965"/>
                <a:ext cx="4327591" cy="2184788"/>
                <a:chOff x="5196050" y="3191965"/>
                <a:chExt cx="4327591" cy="2184788"/>
              </a:xfrm>
            </p:grpSpPr>
            <p:sp>
              <p:nvSpPr>
                <p:cNvPr id="59" name="Google Shape;59;p3"/>
                <p:cNvSpPr/>
                <p:nvPr/>
              </p:nvSpPr>
              <p:spPr>
                <a:xfrm rot="-1165969">
                  <a:off x="5979797" y="3736330"/>
                  <a:ext cx="3460070" cy="1096058"/>
                </a:xfrm>
                <a:custGeom>
                  <a:rect b="b" l="l" r="r" t="t"/>
                  <a:pathLst>
                    <a:path extrusionOk="0" h="4202" w="13265">
                      <a:moveTo>
                        <a:pt x="2684" y="0"/>
                      </a:moveTo>
                      <a:cubicBezTo>
                        <a:pt x="714" y="0"/>
                        <a:pt x="1745" y="1827"/>
                        <a:pt x="1745" y="1827"/>
                      </a:cubicBezTo>
                      <a:cubicBezTo>
                        <a:pt x="0" y="1827"/>
                        <a:pt x="798" y="4196"/>
                        <a:pt x="798" y="4196"/>
                      </a:cubicBezTo>
                      <a:lnTo>
                        <a:pt x="798" y="4202"/>
                      </a:lnTo>
                      <a:lnTo>
                        <a:pt x="11807" y="4202"/>
                      </a:lnTo>
                      <a:cubicBezTo>
                        <a:pt x="11807" y="4202"/>
                        <a:pt x="13265" y="2733"/>
                        <a:pt x="12531" y="2283"/>
                      </a:cubicBezTo>
                      <a:cubicBezTo>
                        <a:pt x="12356" y="2176"/>
                        <a:pt x="12201" y="2136"/>
                        <a:pt x="12068" y="2136"/>
                      </a:cubicBezTo>
                      <a:cubicBezTo>
                        <a:pt x="11708" y="2136"/>
                        <a:pt x="11512" y="2426"/>
                        <a:pt x="11512" y="2426"/>
                      </a:cubicBezTo>
                      <a:cubicBezTo>
                        <a:pt x="11512" y="2426"/>
                        <a:pt x="11195" y="1542"/>
                        <a:pt x="10137" y="1100"/>
                      </a:cubicBezTo>
                      <a:cubicBezTo>
                        <a:pt x="9964" y="1028"/>
                        <a:pt x="9819" y="998"/>
                        <a:pt x="9698" y="998"/>
                      </a:cubicBezTo>
                      <a:cubicBezTo>
                        <a:pt x="9076" y="998"/>
                        <a:pt x="9071" y="1786"/>
                        <a:pt x="9071" y="1786"/>
                      </a:cubicBezTo>
                      <a:cubicBezTo>
                        <a:pt x="9071" y="1786"/>
                        <a:pt x="8652" y="929"/>
                        <a:pt x="6988" y="245"/>
                      </a:cubicBezTo>
                      <a:cubicBezTo>
                        <a:pt x="6685" y="120"/>
                        <a:pt x="6436" y="69"/>
                        <a:pt x="6232" y="69"/>
                      </a:cubicBezTo>
                      <a:cubicBezTo>
                        <a:pt x="5314" y="69"/>
                        <a:pt x="5296" y="1100"/>
                        <a:pt x="5296" y="1100"/>
                      </a:cubicBezTo>
                      <a:cubicBezTo>
                        <a:pt x="5296" y="1100"/>
                        <a:pt x="4654" y="0"/>
                        <a:pt x="26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flipH="1">
                  <a:off x="5196050" y="3920775"/>
                  <a:ext cx="4123500" cy="13197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 name="Google Shape;61;p3"/>
              <p:cNvGrpSpPr/>
              <p:nvPr/>
            </p:nvGrpSpPr>
            <p:grpSpPr>
              <a:xfrm rot="-152345">
                <a:off x="6337240" y="3914925"/>
                <a:ext cx="707567" cy="311306"/>
                <a:chOff x="8148509" y="4685073"/>
                <a:chExt cx="707580" cy="311311"/>
              </a:xfrm>
            </p:grpSpPr>
            <p:sp>
              <p:nvSpPr>
                <p:cNvPr id="62" name="Google Shape;62;p3"/>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708" name="Shape 708"/>
        <p:cNvGrpSpPr/>
        <p:nvPr/>
      </p:nvGrpSpPr>
      <p:grpSpPr>
        <a:xfrm>
          <a:off x="0" y="0"/>
          <a:ext cx="0" cy="0"/>
          <a:chOff x="0" y="0"/>
          <a:chExt cx="0" cy="0"/>
        </a:xfrm>
      </p:grpSpPr>
      <p:grpSp>
        <p:nvGrpSpPr>
          <p:cNvPr id="709" name="Google Shape;709;p21"/>
          <p:cNvGrpSpPr/>
          <p:nvPr/>
        </p:nvGrpSpPr>
        <p:grpSpPr>
          <a:xfrm rot="-301728">
            <a:off x="-2334377" y="-686530"/>
            <a:ext cx="4099054" cy="5790375"/>
            <a:chOff x="-6023260" y="-182877"/>
            <a:chExt cx="4901892" cy="5819256"/>
          </a:xfrm>
        </p:grpSpPr>
        <p:grpSp>
          <p:nvGrpSpPr>
            <p:cNvPr id="710" name="Google Shape;710;p21"/>
            <p:cNvGrpSpPr/>
            <p:nvPr/>
          </p:nvGrpSpPr>
          <p:grpSpPr>
            <a:xfrm>
              <a:off x="-6023260" y="-182877"/>
              <a:ext cx="4901892" cy="2209923"/>
              <a:chOff x="-6023260" y="-182877"/>
              <a:chExt cx="4901892" cy="2209923"/>
            </a:xfrm>
          </p:grpSpPr>
          <p:sp>
            <p:nvSpPr>
              <p:cNvPr id="711" name="Google Shape;711;p21"/>
              <p:cNvSpPr/>
              <p:nvPr/>
            </p:nvSpPr>
            <p:spPr>
              <a:xfrm>
                <a:off x="-2614427" y="123088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1"/>
              <p:cNvSpPr/>
              <p:nvPr/>
            </p:nvSpPr>
            <p:spPr>
              <a:xfrm rot="6407499">
                <a:off x="-2917937" y="1152369"/>
                <a:ext cx="332039" cy="170418"/>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1"/>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1"/>
              <p:cNvSpPr/>
              <p:nvPr/>
            </p:nvSpPr>
            <p:spPr>
              <a:xfrm>
                <a:off x="-3645633" y="1661867"/>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1"/>
              <p:cNvSpPr/>
              <p:nvPr/>
            </p:nvSpPr>
            <p:spPr>
              <a:xfrm>
                <a:off x="-6023260" y="-182877"/>
                <a:ext cx="4901892"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6" name="Google Shape;716;p21"/>
            <p:cNvSpPr/>
            <p:nvPr/>
          </p:nvSpPr>
          <p:spPr>
            <a:xfrm>
              <a:off x="-3358089" y="533456"/>
              <a:ext cx="205805" cy="5102923"/>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7" name="Google Shape;717;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18" name="Google Shape;718;p21"/>
          <p:cNvSpPr txBox="1"/>
          <p:nvPr>
            <p:ph idx="1" type="subTitle"/>
          </p:nvPr>
        </p:nvSpPr>
        <p:spPr>
          <a:xfrm>
            <a:off x="713225" y="1089650"/>
            <a:ext cx="7704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1600"/>
              </a:spcBef>
              <a:spcAft>
                <a:spcPts val="0"/>
              </a:spcAft>
              <a:buSzPts val="1400"/>
              <a:buChar char="■"/>
              <a:defRPr/>
            </a:lvl3pPr>
            <a:lvl4pPr lvl="3" rtl="0">
              <a:lnSpc>
                <a:spcPct val="100000"/>
              </a:lnSpc>
              <a:spcBef>
                <a:spcPts val="1600"/>
              </a:spcBef>
              <a:spcAft>
                <a:spcPts val="0"/>
              </a:spcAft>
              <a:buSzPts val="1400"/>
              <a:buChar char="●"/>
              <a:defRPr/>
            </a:lvl4pPr>
            <a:lvl5pPr lvl="4" rtl="0">
              <a:lnSpc>
                <a:spcPct val="100000"/>
              </a:lnSpc>
              <a:spcBef>
                <a:spcPts val="1600"/>
              </a:spcBef>
              <a:spcAft>
                <a:spcPts val="0"/>
              </a:spcAft>
              <a:buSzPts val="1400"/>
              <a:buChar char="○"/>
              <a:defRPr/>
            </a:lvl5pPr>
            <a:lvl6pPr lvl="5" rtl="0">
              <a:lnSpc>
                <a:spcPct val="100000"/>
              </a:lnSpc>
              <a:spcBef>
                <a:spcPts val="1600"/>
              </a:spcBef>
              <a:spcAft>
                <a:spcPts val="0"/>
              </a:spcAft>
              <a:buSzPts val="1400"/>
              <a:buChar char="■"/>
              <a:defRPr/>
            </a:lvl6pPr>
            <a:lvl7pPr lvl="6" rtl="0">
              <a:lnSpc>
                <a:spcPct val="100000"/>
              </a:lnSpc>
              <a:spcBef>
                <a:spcPts val="1600"/>
              </a:spcBef>
              <a:spcAft>
                <a:spcPts val="0"/>
              </a:spcAft>
              <a:buSzPts val="1400"/>
              <a:buChar char="●"/>
              <a:defRPr/>
            </a:lvl7pPr>
            <a:lvl8pPr lvl="7" rtl="0">
              <a:lnSpc>
                <a:spcPct val="100000"/>
              </a:lnSpc>
              <a:spcBef>
                <a:spcPts val="1600"/>
              </a:spcBef>
              <a:spcAft>
                <a:spcPts val="0"/>
              </a:spcAft>
              <a:buSzPts val="1400"/>
              <a:buChar char="○"/>
              <a:defRPr/>
            </a:lvl8pPr>
            <a:lvl9pPr lvl="8" rtl="0">
              <a:lnSpc>
                <a:spcPct val="100000"/>
              </a:lnSpc>
              <a:spcBef>
                <a:spcPts val="1600"/>
              </a:spcBef>
              <a:spcAft>
                <a:spcPts val="1600"/>
              </a:spcAft>
              <a:buSzPts val="1400"/>
              <a:buChar char="■"/>
              <a:defRPr/>
            </a:lvl9pPr>
          </a:lstStyle>
          <a:p/>
        </p:txBody>
      </p:sp>
      <p:grpSp>
        <p:nvGrpSpPr>
          <p:cNvPr id="719" name="Google Shape;719;p21"/>
          <p:cNvGrpSpPr/>
          <p:nvPr/>
        </p:nvGrpSpPr>
        <p:grpSpPr>
          <a:xfrm>
            <a:off x="-135125" y="4626435"/>
            <a:ext cx="9414258" cy="592888"/>
            <a:chOff x="-75975" y="4550360"/>
            <a:chExt cx="9414258" cy="592888"/>
          </a:xfrm>
        </p:grpSpPr>
        <p:sp>
          <p:nvSpPr>
            <p:cNvPr id="720" name="Google Shape;720;p21"/>
            <p:cNvSpPr/>
            <p:nvPr/>
          </p:nvSpPr>
          <p:spPr>
            <a:xfrm>
              <a:off x="-75975" y="4570594"/>
              <a:ext cx="9414258" cy="572654"/>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1" name="Google Shape;721;p21"/>
            <p:cNvGrpSpPr/>
            <p:nvPr/>
          </p:nvGrpSpPr>
          <p:grpSpPr>
            <a:xfrm>
              <a:off x="90" y="4626267"/>
              <a:ext cx="414546" cy="217418"/>
              <a:chOff x="2924637" y="7578752"/>
              <a:chExt cx="563854" cy="323828"/>
            </a:xfrm>
          </p:grpSpPr>
          <p:sp>
            <p:nvSpPr>
              <p:cNvPr id="722" name="Google Shape;722;p21"/>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1"/>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1"/>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1"/>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 name="Google Shape;726;p21"/>
            <p:cNvGrpSpPr/>
            <p:nvPr/>
          </p:nvGrpSpPr>
          <p:grpSpPr>
            <a:xfrm>
              <a:off x="6913494" y="4550360"/>
              <a:ext cx="1147193" cy="129734"/>
              <a:chOff x="9319472" y="7263200"/>
              <a:chExt cx="1935211" cy="345037"/>
            </a:xfrm>
          </p:grpSpPr>
          <p:sp>
            <p:nvSpPr>
              <p:cNvPr id="727" name="Google Shape;727;p21"/>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1"/>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1"/>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1"/>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1"/>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1"/>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1"/>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34" name="Shape 734"/>
        <p:cNvGrpSpPr/>
        <p:nvPr/>
      </p:nvGrpSpPr>
      <p:grpSpPr>
        <a:xfrm>
          <a:off x="0" y="0"/>
          <a:ext cx="0" cy="0"/>
          <a:chOff x="0" y="0"/>
          <a:chExt cx="0" cy="0"/>
        </a:xfrm>
      </p:grpSpPr>
      <p:sp>
        <p:nvSpPr>
          <p:cNvPr id="735" name="Google Shape;735;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36" name="Google Shape;736;p22"/>
          <p:cNvSpPr txBox="1"/>
          <p:nvPr>
            <p:ph idx="1" type="subTitle"/>
          </p:nvPr>
        </p:nvSpPr>
        <p:spPr>
          <a:xfrm>
            <a:off x="4939585" y="2980824"/>
            <a:ext cx="2623800" cy="101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7" name="Google Shape;737;p22"/>
          <p:cNvSpPr txBox="1"/>
          <p:nvPr>
            <p:ph idx="2" type="subTitle"/>
          </p:nvPr>
        </p:nvSpPr>
        <p:spPr>
          <a:xfrm>
            <a:off x="1580613" y="2980824"/>
            <a:ext cx="2623800" cy="101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8" name="Google Shape;738;p22"/>
          <p:cNvSpPr txBox="1"/>
          <p:nvPr>
            <p:ph idx="3" type="subTitle"/>
          </p:nvPr>
        </p:nvSpPr>
        <p:spPr>
          <a:xfrm>
            <a:off x="1580613" y="2589925"/>
            <a:ext cx="2623800" cy="390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739" name="Google Shape;739;p22"/>
          <p:cNvSpPr txBox="1"/>
          <p:nvPr>
            <p:ph idx="4" type="subTitle"/>
          </p:nvPr>
        </p:nvSpPr>
        <p:spPr>
          <a:xfrm>
            <a:off x="4939588" y="2589925"/>
            <a:ext cx="2623800" cy="390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grpSp>
        <p:nvGrpSpPr>
          <p:cNvPr id="740" name="Google Shape;740;p22"/>
          <p:cNvGrpSpPr/>
          <p:nvPr/>
        </p:nvGrpSpPr>
        <p:grpSpPr>
          <a:xfrm flipH="1" rot="-794982">
            <a:off x="7959745" y="-167254"/>
            <a:ext cx="1589555" cy="4808865"/>
            <a:chOff x="7527045" y="810714"/>
            <a:chExt cx="1589523" cy="4380377"/>
          </a:xfrm>
        </p:grpSpPr>
        <p:sp>
          <p:nvSpPr>
            <p:cNvPr id="741" name="Google Shape;741;p22"/>
            <p:cNvSpPr/>
            <p:nvPr/>
          </p:nvSpPr>
          <p:spPr>
            <a:xfrm flipH="1">
              <a:off x="7527045" y="855588"/>
              <a:ext cx="1589523" cy="4335502"/>
            </a:xfrm>
            <a:custGeom>
              <a:rect b="b" l="l" r="r" t="t"/>
              <a:pathLst>
                <a:path extrusionOk="0" h="19951" w="7221">
                  <a:moveTo>
                    <a:pt x="6354" y="0"/>
                  </a:moveTo>
                  <a:lnTo>
                    <a:pt x="0" y="19950"/>
                  </a:lnTo>
                  <a:lnTo>
                    <a:pt x="1401" y="19950"/>
                  </a:lnTo>
                  <a:lnTo>
                    <a:pt x="7220"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2"/>
            <p:cNvSpPr/>
            <p:nvPr/>
          </p:nvSpPr>
          <p:spPr>
            <a:xfrm flipH="1" rot="-129770">
              <a:off x="7931165" y="819723"/>
              <a:ext cx="496386" cy="1003556"/>
            </a:xfrm>
            <a:custGeom>
              <a:rect b="b" l="l" r="r" t="t"/>
              <a:pathLst>
                <a:path extrusionOk="0" h="4226" w="2255">
                  <a:moveTo>
                    <a:pt x="1" y="0"/>
                  </a:moveTo>
                  <a:lnTo>
                    <a:pt x="1887" y="4226"/>
                  </a:lnTo>
                  <a:lnTo>
                    <a:pt x="2254" y="3013"/>
                  </a:lnTo>
                  <a:lnTo>
                    <a:pt x="425"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 name="Google Shape;743;p22"/>
          <p:cNvGrpSpPr/>
          <p:nvPr/>
        </p:nvGrpSpPr>
        <p:grpSpPr>
          <a:xfrm>
            <a:off x="-71272" y="4227232"/>
            <a:ext cx="9590543" cy="1190592"/>
            <a:chOff x="-71272" y="4227232"/>
            <a:chExt cx="9590543" cy="1190592"/>
          </a:xfrm>
        </p:grpSpPr>
        <p:sp>
          <p:nvSpPr>
            <p:cNvPr id="744" name="Google Shape;744;p22"/>
            <p:cNvSpPr/>
            <p:nvPr/>
          </p:nvSpPr>
          <p:spPr>
            <a:xfrm flipH="1">
              <a:off x="-71272" y="4297450"/>
              <a:ext cx="9414258" cy="1018332"/>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2"/>
            <p:cNvSpPr/>
            <p:nvPr/>
          </p:nvSpPr>
          <p:spPr>
            <a:xfrm>
              <a:off x="105013" y="4399492"/>
              <a:ext cx="9414258" cy="1018332"/>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6" name="Google Shape;746;p22"/>
            <p:cNvGrpSpPr/>
            <p:nvPr/>
          </p:nvGrpSpPr>
          <p:grpSpPr>
            <a:xfrm>
              <a:off x="536932" y="4227232"/>
              <a:ext cx="8340812" cy="317768"/>
              <a:chOff x="536932" y="4303432"/>
              <a:chExt cx="8340812" cy="317768"/>
            </a:xfrm>
          </p:grpSpPr>
          <p:grpSp>
            <p:nvGrpSpPr>
              <p:cNvPr id="747" name="Google Shape;747;p22"/>
              <p:cNvGrpSpPr/>
              <p:nvPr/>
            </p:nvGrpSpPr>
            <p:grpSpPr>
              <a:xfrm flipH="1">
                <a:off x="4165296" y="4450858"/>
                <a:ext cx="263433" cy="151293"/>
                <a:chOff x="2924637" y="7741851"/>
                <a:chExt cx="563854" cy="323828"/>
              </a:xfrm>
            </p:grpSpPr>
            <p:sp>
              <p:nvSpPr>
                <p:cNvPr id="748" name="Google Shape;748;p22"/>
                <p:cNvSpPr/>
                <p:nvPr/>
              </p:nvSpPr>
              <p:spPr>
                <a:xfrm>
                  <a:off x="3181734" y="7741851"/>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2"/>
                <p:cNvSpPr/>
                <p:nvPr/>
              </p:nvSpPr>
              <p:spPr>
                <a:xfrm>
                  <a:off x="3027579" y="7751162"/>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2"/>
                <p:cNvSpPr/>
                <p:nvPr/>
              </p:nvSpPr>
              <p:spPr>
                <a:xfrm>
                  <a:off x="2924637" y="7838068"/>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2"/>
                <p:cNvSpPr/>
                <p:nvPr/>
              </p:nvSpPr>
              <p:spPr>
                <a:xfrm>
                  <a:off x="3202943" y="7823584"/>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 name="Google Shape;752;p22"/>
              <p:cNvGrpSpPr/>
              <p:nvPr/>
            </p:nvGrpSpPr>
            <p:grpSpPr>
              <a:xfrm flipH="1">
                <a:off x="536932" y="4303432"/>
                <a:ext cx="904130" cy="161201"/>
                <a:chOff x="9319472" y="7426299"/>
                <a:chExt cx="1935211" cy="345037"/>
              </a:xfrm>
            </p:grpSpPr>
            <p:sp>
              <p:nvSpPr>
                <p:cNvPr id="753" name="Google Shape;753;p22"/>
                <p:cNvSpPr/>
                <p:nvPr/>
              </p:nvSpPr>
              <p:spPr>
                <a:xfrm>
                  <a:off x="10947925" y="7426299"/>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2"/>
                <p:cNvSpPr/>
                <p:nvPr/>
              </p:nvSpPr>
              <p:spPr>
                <a:xfrm>
                  <a:off x="10793771" y="7435093"/>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2"/>
                <p:cNvSpPr/>
                <p:nvPr/>
              </p:nvSpPr>
              <p:spPr>
                <a:xfrm>
                  <a:off x="10690828" y="7521482"/>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2"/>
                <p:cNvSpPr/>
                <p:nvPr/>
              </p:nvSpPr>
              <p:spPr>
                <a:xfrm>
                  <a:off x="10969134" y="7507515"/>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2"/>
                <p:cNvSpPr/>
                <p:nvPr/>
              </p:nvSpPr>
              <p:spPr>
                <a:xfrm>
                  <a:off x="9542427" y="7482167"/>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2"/>
                <p:cNvSpPr/>
                <p:nvPr/>
              </p:nvSpPr>
              <p:spPr>
                <a:xfrm>
                  <a:off x="9456039" y="7439749"/>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2"/>
                <p:cNvSpPr/>
                <p:nvPr/>
              </p:nvSpPr>
              <p:spPr>
                <a:xfrm>
                  <a:off x="9319472" y="7478029"/>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22"/>
              <p:cNvGrpSpPr/>
              <p:nvPr/>
            </p:nvGrpSpPr>
            <p:grpSpPr>
              <a:xfrm>
                <a:off x="5076446" y="4469908"/>
                <a:ext cx="263433" cy="151293"/>
                <a:chOff x="2924637" y="7578752"/>
                <a:chExt cx="563854" cy="323828"/>
              </a:xfrm>
            </p:grpSpPr>
            <p:sp>
              <p:nvSpPr>
                <p:cNvPr id="761" name="Google Shape;761;p22"/>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2"/>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2"/>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2"/>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 name="Google Shape;765;p22"/>
              <p:cNvGrpSpPr/>
              <p:nvPr/>
            </p:nvGrpSpPr>
            <p:grpSpPr>
              <a:xfrm>
                <a:off x="7973613" y="4379632"/>
                <a:ext cx="904130" cy="161201"/>
                <a:chOff x="9319472" y="7263200"/>
                <a:chExt cx="1935211" cy="345037"/>
              </a:xfrm>
            </p:grpSpPr>
            <p:sp>
              <p:nvSpPr>
                <p:cNvPr id="766" name="Google Shape;766;p22"/>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2"/>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2"/>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2"/>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2"/>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2"/>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2"/>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773" name="Google Shape;773;p22"/>
          <p:cNvSpPr/>
          <p:nvPr/>
        </p:nvSpPr>
        <p:spPr>
          <a:xfrm>
            <a:off x="7209393" y="-571605"/>
            <a:ext cx="3922715" cy="1016621"/>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774" name="Shape 774"/>
        <p:cNvGrpSpPr/>
        <p:nvPr/>
      </p:nvGrpSpPr>
      <p:grpSpPr>
        <a:xfrm>
          <a:off x="0" y="0"/>
          <a:ext cx="0" cy="0"/>
          <a:chOff x="0" y="0"/>
          <a:chExt cx="0" cy="0"/>
        </a:xfrm>
      </p:grpSpPr>
      <p:sp>
        <p:nvSpPr>
          <p:cNvPr id="775" name="Google Shape;775;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76" name="Google Shape;776;p23"/>
          <p:cNvSpPr txBox="1"/>
          <p:nvPr>
            <p:ph idx="1" type="subTitle"/>
          </p:nvPr>
        </p:nvSpPr>
        <p:spPr>
          <a:xfrm>
            <a:off x="4844145" y="1505700"/>
            <a:ext cx="3028500" cy="271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7" name="Google Shape;777;p23"/>
          <p:cNvSpPr txBox="1"/>
          <p:nvPr>
            <p:ph idx="2" type="subTitle"/>
          </p:nvPr>
        </p:nvSpPr>
        <p:spPr>
          <a:xfrm>
            <a:off x="1271350" y="1505700"/>
            <a:ext cx="3028500" cy="271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78" name="Google Shape;778;p23"/>
          <p:cNvGrpSpPr/>
          <p:nvPr/>
        </p:nvGrpSpPr>
        <p:grpSpPr>
          <a:xfrm>
            <a:off x="-2696482" y="3626726"/>
            <a:ext cx="14536949" cy="1207624"/>
            <a:chOff x="-2696482" y="3626726"/>
            <a:chExt cx="14536949" cy="1207624"/>
          </a:xfrm>
        </p:grpSpPr>
        <p:sp>
          <p:nvSpPr>
            <p:cNvPr id="779" name="Google Shape;779;p23"/>
            <p:cNvSpPr/>
            <p:nvPr/>
          </p:nvSpPr>
          <p:spPr>
            <a:xfrm rot="-10631478">
              <a:off x="-2673932" y="3722225"/>
              <a:ext cx="3922723" cy="101662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3"/>
            <p:cNvSpPr/>
            <p:nvPr/>
          </p:nvSpPr>
          <p:spPr>
            <a:xfrm rot="-10631478">
              <a:off x="7895193" y="3722225"/>
              <a:ext cx="3922723" cy="101662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1" name="Google Shape;781;p23"/>
          <p:cNvGrpSpPr/>
          <p:nvPr/>
        </p:nvGrpSpPr>
        <p:grpSpPr>
          <a:xfrm>
            <a:off x="-75975" y="4465351"/>
            <a:ext cx="9414258" cy="677897"/>
            <a:chOff x="-75975" y="4465351"/>
            <a:chExt cx="9414258" cy="677897"/>
          </a:xfrm>
        </p:grpSpPr>
        <p:sp>
          <p:nvSpPr>
            <p:cNvPr id="782" name="Google Shape;782;p23"/>
            <p:cNvSpPr/>
            <p:nvPr/>
          </p:nvSpPr>
          <p:spPr>
            <a:xfrm>
              <a:off x="-75975" y="4570594"/>
              <a:ext cx="9414258" cy="572654"/>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3" name="Google Shape;783;p23"/>
            <p:cNvGrpSpPr/>
            <p:nvPr/>
          </p:nvGrpSpPr>
          <p:grpSpPr>
            <a:xfrm>
              <a:off x="1118930" y="4465351"/>
              <a:ext cx="8061151" cy="293626"/>
              <a:chOff x="1728510" y="4586043"/>
              <a:chExt cx="4746880" cy="172904"/>
            </a:xfrm>
          </p:grpSpPr>
          <p:grpSp>
            <p:nvGrpSpPr>
              <p:cNvPr id="784" name="Google Shape;784;p23"/>
              <p:cNvGrpSpPr/>
              <p:nvPr/>
            </p:nvGrpSpPr>
            <p:grpSpPr>
              <a:xfrm>
                <a:off x="1728510" y="4687284"/>
                <a:ext cx="136622" cy="71663"/>
                <a:chOff x="2924637" y="7578752"/>
                <a:chExt cx="563854" cy="323828"/>
              </a:xfrm>
            </p:grpSpPr>
            <p:sp>
              <p:nvSpPr>
                <p:cNvPr id="785" name="Google Shape;785;p23"/>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3"/>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3"/>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3"/>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 name="Google Shape;789;p23"/>
              <p:cNvGrpSpPr/>
              <p:nvPr/>
            </p:nvGrpSpPr>
            <p:grpSpPr>
              <a:xfrm>
                <a:off x="5799808" y="4586043"/>
                <a:ext cx="675582" cy="76391"/>
                <a:chOff x="9319472" y="7263200"/>
                <a:chExt cx="1935211" cy="345037"/>
              </a:xfrm>
            </p:grpSpPr>
            <p:sp>
              <p:nvSpPr>
                <p:cNvPr id="790" name="Google Shape;790;p23"/>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3"/>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3"/>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3"/>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3"/>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3"/>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3"/>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_1">
    <p:spTree>
      <p:nvGrpSpPr>
        <p:cNvPr id="797" name="Shape 797"/>
        <p:cNvGrpSpPr/>
        <p:nvPr/>
      </p:nvGrpSpPr>
      <p:grpSpPr>
        <a:xfrm>
          <a:off x="0" y="0"/>
          <a:ext cx="0" cy="0"/>
          <a:chOff x="0" y="0"/>
          <a:chExt cx="0" cy="0"/>
        </a:xfrm>
      </p:grpSpPr>
      <p:grpSp>
        <p:nvGrpSpPr>
          <p:cNvPr id="798" name="Google Shape;798;p24"/>
          <p:cNvGrpSpPr/>
          <p:nvPr/>
        </p:nvGrpSpPr>
        <p:grpSpPr>
          <a:xfrm flipH="1">
            <a:off x="7873000" y="-177115"/>
            <a:ext cx="4945573" cy="5038662"/>
            <a:chOff x="-1034936" y="-361950"/>
            <a:chExt cx="5914343" cy="5377441"/>
          </a:xfrm>
        </p:grpSpPr>
        <p:sp>
          <p:nvSpPr>
            <p:cNvPr id="799" name="Google Shape;799;p24"/>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0" name="Google Shape;800;p24"/>
            <p:cNvGrpSpPr/>
            <p:nvPr/>
          </p:nvGrpSpPr>
          <p:grpSpPr>
            <a:xfrm flipH="1">
              <a:off x="-1034936" y="-361950"/>
              <a:ext cx="5914343" cy="5377441"/>
              <a:chOff x="-7035686" y="-182875"/>
              <a:chExt cx="5914343" cy="5377441"/>
            </a:xfrm>
          </p:grpSpPr>
          <p:grpSp>
            <p:nvGrpSpPr>
              <p:cNvPr id="801" name="Google Shape;801;p24"/>
              <p:cNvGrpSpPr/>
              <p:nvPr/>
            </p:nvGrpSpPr>
            <p:grpSpPr>
              <a:xfrm>
                <a:off x="-7035686" y="-182875"/>
                <a:ext cx="5914343" cy="1865546"/>
                <a:chOff x="-7035686" y="-182875"/>
                <a:chExt cx="5914343" cy="1865546"/>
              </a:xfrm>
            </p:grpSpPr>
            <p:sp>
              <p:nvSpPr>
                <p:cNvPr id="802" name="Google Shape;802;p24"/>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4"/>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4"/>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4"/>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4"/>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7" name="Google Shape;807;p24"/>
              <p:cNvSpPr/>
              <p:nvPr/>
            </p:nvSpPr>
            <p:spPr>
              <a:xfrm>
                <a:off x="-5602357" y="480455"/>
                <a:ext cx="478893" cy="4714110"/>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08" name="Google Shape;808;p24"/>
          <p:cNvSpPr txBox="1"/>
          <p:nvPr>
            <p:ph type="title"/>
          </p:nvPr>
        </p:nvSpPr>
        <p:spPr>
          <a:xfrm>
            <a:off x="713225" y="445025"/>
            <a:ext cx="771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09" name="Google Shape;809;p24"/>
          <p:cNvSpPr txBox="1"/>
          <p:nvPr>
            <p:ph idx="1" type="subTitle"/>
          </p:nvPr>
        </p:nvSpPr>
        <p:spPr>
          <a:xfrm>
            <a:off x="4578025" y="1365450"/>
            <a:ext cx="3846000" cy="30060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Char char="●"/>
              <a:defRPr/>
            </a:lvl1pPr>
            <a:lvl2pPr lvl="1" rtl="0" algn="ctr">
              <a:lnSpc>
                <a:spcPct val="100000"/>
              </a:lnSpc>
              <a:spcBef>
                <a:spcPts val="0"/>
              </a:spcBef>
              <a:spcAft>
                <a:spcPts val="0"/>
              </a:spcAft>
              <a:buClr>
                <a:srgbClr val="000000"/>
              </a:buClr>
              <a:buSzPts val="1100"/>
              <a:buAutoNum type="alphaLcPeriod"/>
              <a:defRPr/>
            </a:lvl2pPr>
            <a:lvl3pPr lvl="2" rtl="0" algn="ctr">
              <a:lnSpc>
                <a:spcPct val="100000"/>
              </a:lnSpc>
              <a:spcBef>
                <a:spcPts val="0"/>
              </a:spcBef>
              <a:spcAft>
                <a:spcPts val="0"/>
              </a:spcAft>
              <a:buClr>
                <a:srgbClr val="000000"/>
              </a:buClr>
              <a:buSzPts val="1100"/>
              <a:buAutoNum type="romanLcPeriod"/>
              <a:defRPr/>
            </a:lvl3pPr>
            <a:lvl4pPr lvl="3" rtl="0" algn="ctr">
              <a:lnSpc>
                <a:spcPct val="100000"/>
              </a:lnSpc>
              <a:spcBef>
                <a:spcPts val="0"/>
              </a:spcBef>
              <a:spcAft>
                <a:spcPts val="0"/>
              </a:spcAft>
              <a:buClr>
                <a:srgbClr val="000000"/>
              </a:buClr>
              <a:buSzPts val="1100"/>
              <a:buAutoNum type="arabicPeriod"/>
              <a:defRPr/>
            </a:lvl4pPr>
            <a:lvl5pPr lvl="4" rtl="0" algn="ctr">
              <a:lnSpc>
                <a:spcPct val="100000"/>
              </a:lnSpc>
              <a:spcBef>
                <a:spcPts val="0"/>
              </a:spcBef>
              <a:spcAft>
                <a:spcPts val="0"/>
              </a:spcAft>
              <a:buClr>
                <a:srgbClr val="000000"/>
              </a:buClr>
              <a:buSzPts val="1100"/>
              <a:buAutoNum type="alphaLcPeriod"/>
              <a:defRPr/>
            </a:lvl5pPr>
            <a:lvl6pPr lvl="5" rtl="0" algn="ctr">
              <a:lnSpc>
                <a:spcPct val="100000"/>
              </a:lnSpc>
              <a:spcBef>
                <a:spcPts val="0"/>
              </a:spcBef>
              <a:spcAft>
                <a:spcPts val="0"/>
              </a:spcAft>
              <a:buClr>
                <a:srgbClr val="000000"/>
              </a:buClr>
              <a:buSzPts val="1100"/>
              <a:buAutoNum type="romanLcPeriod"/>
              <a:defRPr/>
            </a:lvl6pPr>
            <a:lvl7pPr lvl="6" rtl="0" algn="ctr">
              <a:lnSpc>
                <a:spcPct val="100000"/>
              </a:lnSpc>
              <a:spcBef>
                <a:spcPts val="0"/>
              </a:spcBef>
              <a:spcAft>
                <a:spcPts val="0"/>
              </a:spcAft>
              <a:buClr>
                <a:srgbClr val="000000"/>
              </a:buClr>
              <a:buSzPts val="1100"/>
              <a:buAutoNum type="arabicPeriod"/>
              <a:defRPr/>
            </a:lvl7pPr>
            <a:lvl8pPr lvl="7" rtl="0" algn="ctr">
              <a:lnSpc>
                <a:spcPct val="100000"/>
              </a:lnSpc>
              <a:spcBef>
                <a:spcPts val="0"/>
              </a:spcBef>
              <a:spcAft>
                <a:spcPts val="0"/>
              </a:spcAft>
              <a:buClr>
                <a:srgbClr val="000000"/>
              </a:buClr>
              <a:buSzPts val="1100"/>
              <a:buAutoNum type="alphaLcPeriod"/>
              <a:defRPr/>
            </a:lvl8pPr>
            <a:lvl9pPr lvl="8" rtl="0" algn="ctr">
              <a:lnSpc>
                <a:spcPct val="100000"/>
              </a:lnSpc>
              <a:spcBef>
                <a:spcPts val="0"/>
              </a:spcBef>
              <a:spcAft>
                <a:spcPts val="0"/>
              </a:spcAft>
              <a:buClr>
                <a:srgbClr val="000000"/>
              </a:buClr>
              <a:buSzPts val="1100"/>
              <a:buAutoNum type="romanLcPeriod"/>
              <a:defRPr/>
            </a:lvl9pPr>
          </a:lstStyle>
          <a:p/>
        </p:txBody>
      </p:sp>
      <p:sp>
        <p:nvSpPr>
          <p:cNvPr id="810" name="Google Shape;810;p24"/>
          <p:cNvSpPr txBox="1"/>
          <p:nvPr>
            <p:ph idx="2" type="subTitle"/>
          </p:nvPr>
        </p:nvSpPr>
        <p:spPr>
          <a:xfrm>
            <a:off x="713225" y="1365300"/>
            <a:ext cx="3846000" cy="300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Clr>
                <a:srgbClr val="000000"/>
              </a:buClr>
              <a:buSzPts val="1100"/>
              <a:buAutoNum type="alphaLcPeriod"/>
              <a:defRPr/>
            </a:lvl2pPr>
            <a:lvl3pPr lvl="2" rtl="0" algn="ctr">
              <a:lnSpc>
                <a:spcPct val="100000"/>
              </a:lnSpc>
              <a:spcBef>
                <a:spcPts val="0"/>
              </a:spcBef>
              <a:spcAft>
                <a:spcPts val="0"/>
              </a:spcAft>
              <a:buClr>
                <a:srgbClr val="000000"/>
              </a:buClr>
              <a:buSzPts val="1100"/>
              <a:buAutoNum type="romanLcPeriod"/>
              <a:defRPr/>
            </a:lvl3pPr>
            <a:lvl4pPr lvl="3" rtl="0" algn="ctr">
              <a:lnSpc>
                <a:spcPct val="100000"/>
              </a:lnSpc>
              <a:spcBef>
                <a:spcPts val="0"/>
              </a:spcBef>
              <a:spcAft>
                <a:spcPts val="0"/>
              </a:spcAft>
              <a:buClr>
                <a:srgbClr val="000000"/>
              </a:buClr>
              <a:buSzPts val="1100"/>
              <a:buAutoNum type="arabicPeriod"/>
              <a:defRPr/>
            </a:lvl4pPr>
            <a:lvl5pPr lvl="4" rtl="0" algn="ctr">
              <a:lnSpc>
                <a:spcPct val="100000"/>
              </a:lnSpc>
              <a:spcBef>
                <a:spcPts val="0"/>
              </a:spcBef>
              <a:spcAft>
                <a:spcPts val="0"/>
              </a:spcAft>
              <a:buClr>
                <a:srgbClr val="000000"/>
              </a:buClr>
              <a:buSzPts val="1100"/>
              <a:buAutoNum type="alphaLcPeriod"/>
              <a:defRPr/>
            </a:lvl5pPr>
            <a:lvl6pPr lvl="5" rtl="0" algn="ctr">
              <a:lnSpc>
                <a:spcPct val="100000"/>
              </a:lnSpc>
              <a:spcBef>
                <a:spcPts val="0"/>
              </a:spcBef>
              <a:spcAft>
                <a:spcPts val="0"/>
              </a:spcAft>
              <a:buClr>
                <a:srgbClr val="000000"/>
              </a:buClr>
              <a:buSzPts val="1100"/>
              <a:buAutoNum type="romanLcPeriod"/>
              <a:defRPr/>
            </a:lvl6pPr>
            <a:lvl7pPr lvl="6" rtl="0" algn="ctr">
              <a:lnSpc>
                <a:spcPct val="100000"/>
              </a:lnSpc>
              <a:spcBef>
                <a:spcPts val="0"/>
              </a:spcBef>
              <a:spcAft>
                <a:spcPts val="0"/>
              </a:spcAft>
              <a:buClr>
                <a:srgbClr val="000000"/>
              </a:buClr>
              <a:buSzPts val="1100"/>
              <a:buAutoNum type="arabicPeriod"/>
              <a:defRPr/>
            </a:lvl7pPr>
            <a:lvl8pPr lvl="7" rtl="0" algn="ctr">
              <a:lnSpc>
                <a:spcPct val="100000"/>
              </a:lnSpc>
              <a:spcBef>
                <a:spcPts val="0"/>
              </a:spcBef>
              <a:spcAft>
                <a:spcPts val="0"/>
              </a:spcAft>
              <a:buClr>
                <a:srgbClr val="000000"/>
              </a:buClr>
              <a:buSzPts val="1100"/>
              <a:buAutoNum type="alphaLcPeriod"/>
              <a:defRPr/>
            </a:lvl8pPr>
            <a:lvl9pPr lvl="8" rtl="0" algn="ctr">
              <a:lnSpc>
                <a:spcPct val="100000"/>
              </a:lnSpc>
              <a:spcBef>
                <a:spcPts val="0"/>
              </a:spcBef>
              <a:spcAft>
                <a:spcPts val="0"/>
              </a:spcAft>
              <a:buClr>
                <a:srgbClr val="000000"/>
              </a:buClr>
              <a:buSzPts val="1100"/>
              <a:buAutoNum type="romanLcPeriod"/>
              <a:defRPr/>
            </a:lvl9pPr>
          </a:lstStyle>
          <a:p/>
        </p:txBody>
      </p:sp>
      <p:grpSp>
        <p:nvGrpSpPr>
          <p:cNvPr id="811" name="Google Shape;811;p24"/>
          <p:cNvGrpSpPr/>
          <p:nvPr/>
        </p:nvGrpSpPr>
        <p:grpSpPr>
          <a:xfrm>
            <a:off x="-75975" y="4570594"/>
            <a:ext cx="9414258" cy="572654"/>
            <a:chOff x="-75975" y="4570594"/>
            <a:chExt cx="9414258" cy="572654"/>
          </a:xfrm>
        </p:grpSpPr>
        <p:sp>
          <p:nvSpPr>
            <p:cNvPr id="812" name="Google Shape;812;p24"/>
            <p:cNvSpPr/>
            <p:nvPr/>
          </p:nvSpPr>
          <p:spPr>
            <a:xfrm flipH="1">
              <a:off x="-75975" y="4570594"/>
              <a:ext cx="9414258" cy="572654"/>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3" name="Google Shape;813;p24"/>
            <p:cNvGrpSpPr/>
            <p:nvPr/>
          </p:nvGrpSpPr>
          <p:grpSpPr>
            <a:xfrm flipH="1">
              <a:off x="8560305" y="4595022"/>
              <a:ext cx="421312" cy="220948"/>
              <a:chOff x="2924637" y="7578752"/>
              <a:chExt cx="563854" cy="323828"/>
            </a:xfrm>
          </p:grpSpPr>
          <p:sp>
            <p:nvSpPr>
              <p:cNvPr id="814" name="Google Shape;814;p24"/>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4"/>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4"/>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4"/>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 name="Google Shape;818;p24"/>
            <p:cNvGrpSpPr/>
            <p:nvPr/>
          </p:nvGrpSpPr>
          <p:grpSpPr>
            <a:xfrm flipH="1">
              <a:off x="7283921" y="4640773"/>
              <a:ext cx="1147193" cy="129734"/>
              <a:chOff x="9319472" y="7263200"/>
              <a:chExt cx="1935211" cy="345037"/>
            </a:xfrm>
          </p:grpSpPr>
          <p:sp>
            <p:nvSpPr>
              <p:cNvPr id="819" name="Google Shape;819;p24"/>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4"/>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4"/>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4"/>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4"/>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4"/>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4"/>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826" name="Shape 826"/>
        <p:cNvGrpSpPr/>
        <p:nvPr/>
      </p:nvGrpSpPr>
      <p:grpSpPr>
        <a:xfrm>
          <a:off x="0" y="0"/>
          <a:ext cx="0" cy="0"/>
          <a:chOff x="0" y="0"/>
          <a:chExt cx="0" cy="0"/>
        </a:xfrm>
      </p:grpSpPr>
      <p:sp>
        <p:nvSpPr>
          <p:cNvPr id="827" name="Google Shape;827;p25"/>
          <p:cNvSpPr/>
          <p:nvPr/>
        </p:nvSpPr>
        <p:spPr>
          <a:xfrm>
            <a:off x="7209393" y="-571605"/>
            <a:ext cx="3922715" cy="1016621"/>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29" name="Google Shape;829;p25"/>
          <p:cNvSpPr txBox="1"/>
          <p:nvPr>
            <p:ph idx="1" type="subTitle"/>
          </p:nvPr>
        </p:nvSpPr>
        <p:spPr>
          <a:xfrm>
            <a:off x="937626" y="3116103"/>
            <a:ext cx="21753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30" name="Google Shape;830;p25"/>
          <p:cNvSpPr txBox="1"/>
          <p:nvPr>
            <p:ph idx="2" type="subTitle"/>
          </p:nvPr>
        </p:nvSpPr>
        <p:spPr>
          <a:xfrm>
            <a:off x="3484350" y="3116103"/>
            <a:ext cx="21753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31" name="Google Shape;831;p25"/>
          <p:cNvSpPr txBox="1"/>
          <p:nvPr>
            <p:ph idx="3" type="subTitle"/>
          </p:nvPr>
        </p:nvSpPr>
        <p:spPr>
          <a:xfrm>
            <a:off x="6031074" y="3116103"/>
            <a:ext cx="21753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32" name="Google Shape;832;p25"/>
          <p:cNvSpPr txBox="1"/>
          <p:nvPr>
            <p:ph idx="4" type="subTitle"/>
          </p:nvPr>
        </p:nvSpPr>
        <p:spPr>
          <a:xfrm>
            <a:off x="937625" y="2661526"/>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833" name="Google Shape;833;p25"/>
          <p:cNvSpPr txBox="1"/>
          <p:nvPr>
            <p:ph idx="5" type="subTitle"/>
          </p:nvPr>
        </p:nvSpPr>
        <p:spPr>
          <a:xfrm>
            <a:off x="3484350" y="2661526"/>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834" name="Google Shape;834;p25"/>
          <p:cNvSpPr txBox="1"/>
          <p:nvPr>
            <p:ph idx="6" type="subTitle"/>
          </p:nvPr>
        </p:nvSpPr>
        <p:spPr>
          <a:xfrm>
            <a:off x="6031075" y="2661526"/>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835" name="Google Shape;835;p25"/>
          <p:cNvSpPr/>
          <p:nvPr/>
        </p:nvSpPr>
        <p:spPr>
          <a:xfrm flipH="1" rot="179949">
            <a:off x="8777870" y="-163825"/>
            <a:ext cx="207726" cy="4879248"/>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6" name="Google Shape;836;p25"/>
          <p:cNvGrpSpPr/>
          <p:nvPr/>
        </p:nvGrpSpPr>
        <p:grpSpPr>
          <a:xfrm>
            <a:off x="-188750" y="4080106"/>
            <a:ext cx="9521319" cy="1695686"/>
            <a:chOff x="-188759" y="4080228"/>
            <a:chExt cx="9521319" cy="1353841"/>
          </a:xfrm>
        </p:grpSpPr>
        <p:grpSp>
          <p:nvGrpSpPr>
            <p:cNvPr id="837" name="Google Shape;837;p25"/>
            <p:cNvGrpSpPr/>
            <p:nvPr/>
          </p:nvGrpSpPr>
          <p:grpSpPr>
            <a:xfrm>
              <a:off x="-188759" y="4123939"/>
              <a:ext cx="9521319" cy="1310130"/>
              <a:chOff x="-9819300" y="-2545660"/>
              <a:chExt cx="9521319" cy="1310130"/>
            </a:xfrm>
          </p:grpSpPr>
          <p:sp>
            <p:nvSpPr>
              <p:cNvPr id="838" name="Google Shape;838;p25"/>
              <p:cNvSpPr/>
              <p:nvPr/>
            </p:nvSpPr>
            <p:spPr>
              <a:xfrm rot="-152462">
                <a:off x="-9804227" y="-2335703"/>
                <a:ext cx="9491174" cy="89021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9" name="Google Shape;839;p25"/>
              <p:cNvGrpSpPr/>
              <p:nvPr/>
            </p:nvGrpSpPr>
            <p:grpSpPr>
              <a:xfrm rot="-152345">
                <a:off x="-9545622" y="-2363756"/>
                <a:ext cx="591345" cy="317267"/>
                <a:chOff x="-152131" y="3701025"/>
                <a:chExt cx="591355" cy="317273"/>
              </a:xfrm>
            </p:grpSpPr>
            <p:sp>
              <p:nvSpPr>
                <p:cNvPr id="840" name="Google Shape;840;p25"/>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5"/>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5"/>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3" name="Google Shape;843;p25"/>
              <p:cNvGrpSpPr/>
              <p:nvPr/>
            </p:nvGrpSpPr>
            <p:grpSpPr>
              <a:xfrm rot="-152345">
                <a:off x="-4576327" y="-2074091"/>
                <a:ext cx="591101" cy="317454"/>
                <a:chOff x="4942966" y="4520941"/>
                <a:chExt cx="591112" cy="317459"/>
              </a:xfrm>
            </p:grpSpPr>
            <p:sp>
              <p:nvSpPr>
                <p:cNvPr id="844" name="Google Shape;844;p25"/>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5"/>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5"/>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25"/>
              <p:cNvGrpSpPr/>
              <p:nvPr/>
            </p:nvGrpSpPr>
            <p:grpSpPr>
              <a:xfrm rot="-152345">
                <a:off x="-5634897" y="-2149286"/>
                <a:ext cx="681740" cy="317267"/>
                <a:chOff x="2789044" y="3934275"/>
                <a:chExt cx="681752" cy="317273"/>
              </a:xfrm>
            </p:grpSpPr>
            <p:sp>
              <p:nvSpPr>
                <p:cNvPr id="848" name="Google Shape;848;p25"/>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5"/>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5"/>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5"/>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2" name="Google Shape;852;p25"/>
            <p:cNvGrpSpPr/>
            <p:nvPr/>
          </p:nvGrpSpPr>
          <p:grpSpPr>
            <a:xfrm>
              <a:off x="7592678" y="4080228"/>
              <a:ext cx="1676076" cy="1092394"/>
              <a:chOff x="5196050" y="3191965"/>
              <a:chExt cx="4327591" cy="2184788"/>
            </a:xfrm>
          </p:grpSpPr>
          <p:grpSp>
            <p:nvGrpSpPr>
              <p:cNvPr id="853" name="Google Shape;853;p25"/>
              <p:cNvGrpSpPr/>
              <p:nvPr/>
            </p:nvGrpSpPr>
            <p:grpSpPr>
              <a:xfrm>
                <a:off x="5196050" y="3191965"/>
                <a:ext cx="4327591" cy="2184788"/>
                <a:chOff x="5196050" y="3191965"/>
                <a:chExt cx="4327591" cy="2184788"/>
              </a:xfrm>
            </p:grpSpPr>
            <p:sp>
              <p:nvSpPr>
                <p:cNvPr id="854" name="Google Shape;854;p25"/>
                <p:cNvSpPr/>
                <p:nvPr/>
              </p:nvSpPr>
              <p:spPr>
                <a:xfrm rot="-1165969">
                  <a:off x="5979797" y="3736330"/>
                  <a:ext cx="3460070" cy="1096058"/>
                </a:xfrm>
                <a:custGeom>
                  <a:rect b="b" l="l" r="r" t="t"/>
                  <a:pathLst>
                    <a:path extrusionOk="0" h="4202" w="13265">
                      <a:moveTo>
                        <a:pt x="2684" y="0"/>
                      </a:moveTo>
                      <a:cubicBezTo>
                        <a:pt x="714" y="0"/>
                        <a:pt x="1745" y="1827"/>
                        <a:pt x="1745" y="1827"/>
                      </a:cubicBezTo>
                      <a:cubicBezTo>
                        <a:pt x="0" y="1827"/>
                        <a:pt x="798" y="4196"/>
                        <a:pt x="798" y="4196"/>
                      </a:cubicBezTo>
                      <a:lnTo>
                        <a:pt x="798" y="4202"/>
                      </a:lnTo>
                      <a:lnTo>
                        <a:pt x="11807" y="4202"/>
                      </a:lnTo>
                      <a:cubicBezTo>
                        <a:pt x="11807" y="4202"/>
                        <a:pt x="13265" y="2733"/>
                        <a:pt x="12531" y="2283"/>
                      </a:cubicBezTo>
                      <a:cubicBezTo>
                        <a:pt x="12356" y="2176"/>
                        <a:pt x="12201" y="2136"/>
                        <a:pt x="12068" y="2136"/>
                      </a:cubicBezTo>
                      <a:cubicBezTo>
                        <a:pt x="11708" y="2136"/>
                        <a:pt x="11512" y="2426"/>
                        <a:pt x="11512" y="2426"/>
                      </a:cubicBezTo>
                      <a:cubicBezTo>
                        <a:pt x="11512" y="2426"/>
                        <a:pt x="11195" y="1542"/>
                        <a:pt x="10137" y="1100"/>
                      </a:cubicBezTo>
                      <a:cubicBezTo>
                        <a:pt x="9964" y="1028"/>
                        <a:pt x="9819" y="998"/>
                        <a:pt x="9698" y="998"/>
                      </a:cubicBezTo>
                      <a:cubicBezTo>
                        <a:pt x="9076" y="998"/>
                        <a:pt x="9071" y="1786"/>
                        <a:pt x="9071" y="1786"/>
                      </a:cubicBezTo>
                      <a:cubicBezTo>
                        <a:pt x="9071" y="1786"/>
                        <a:pt x="8652" y="929"/>
                        <a:pt x="6988" y="245"/>
                      </a:cubicBezTo>
                      <a:cubicBezTo>
                        <a:pt x="6685" y="120"/>
                        <a:pt x="6436" y="69"/>
                        <a:pt x="6232" y="69"/>
                      </a:cubicBezTo>
                      <a:cubicBezTo>
                        <a:pt x="5314" y="69"/>
                        <a:pt x="5296" y="1100"/>
                        <a:pt x="5296" y="1100"/>
                      </a:cubicBezTo>
                      <a:cubicBezTo>
                        <a:pt x="5296" y="1100"/>
                        <a:pt x="4654" y="0"/>
                        <a:pt x="26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5"/>
                <p:cNvSpPr/>
                <p:nvPr/>
              </p:nvSpPr>
              <p:spPr>
                <a:xfrm flipH="1">
                  <a:off x="5196050" y="3920775"/>
                  <a:ext cx="4123500" cy="13197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6" name="Google Shape;856;p25"/>
              <p:cNvGrpSpPr/>
              <p:nvPr/>
            </p:nvGrpSpPr>
            <p:grpSpPr>
              <a:xfrm rot="-152345">
                <a:off x="6337240" y="3914925"/>
                <a:ext cx="707567" cy="311306"/>
                <a:chOff x="8148509" y="4685073"/>
                <a:chExt cx="707580" cy="311311"/>
              </a:xfrm>
            </p:grpSpPr>
            <p:sp>
              <p:nvSpPr>
                <p:cNvPr id="857" name="Google Shape;857;p25"/>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5"/>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5"/>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5"/>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861" name="Shape 861"/>
        <p:cNvGrpSpPr/>
        <p:nvPr/>
      </p:nvGrpSpPr>
      <p:grpSpPr>
        <a:xfrm>
          <a:off x="0" y="0"/>
          <a:ext cx="0" cy="0"/>
          <a:chOff x="0" y="0"/>
          <a:chExt cx="0" cy="0"/>
        </a:xfrm>
      </p:grpSpPr>
      <p:grpSp>
        <p:nvGrpSpPr>
          <p:cNvPr id="862" name="Google Shape;862;p26"/>
          <p:cNvGrpSpPr/>
          <p:nvPr/>
        </p:nvGrpSpPr>
        <p:grpSpPr>
          <a:xfrm flipH="1">
            <a:off x="-76322" y="4465332"/>
            <a:ext cx="9220325" cy="677897"/>
            <a:chOff x="-75975" y="4465351"/>
            <a:chExt cx="9414258" cy="677897"/>
          </a:xfrm>
        </p:grpSpPr>
        <p:sp>
          <p:nvSpPr>
            <p:cNvPr id="863" name="Google Shape;863;p26"/>
            <p:cNvSpPr/>
            <p:nvPr/>
          </p:nvSpPr>
          <p:spPr>
            <a:xfrm>
              <a:off x="-75975" y="4570594"/>
              <a:ext cx="9414258" cy="572654"/>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4" name="Google Shape;864;p26"/>
            <p:cNvGrpSpPr/>
            <p:nvPr/>
          </p:nvGrpSpPr>
          <p:grpSpPr>
            <a:xfrm>
              <a:off x="1118930" y="4465351"/>
              <a:ext cx="8061151" cy="293626"/>
              <a:chOff x="1728510" y="4586043"/>
              <a:chExt cx="4746880" cy="172904"/>
            </a:xfrm>
          </p:grpSpPr>
          <p:grpSp>
            <p:nvGrpSpPr>
              <p:cNvPr id="865" name="Google Shape;865;p26"/>
              <p:cNvGrpSpPr/>
              <p:nvPr/>
            </p:nvGrpSpPr>
            <p:grpSpPr>
              <a:xfrm>
                <a:off x="1728510" y="4687284"/>
                <a:ext cx="136622" cy="71663"/>
                <a:chOff x="2924637" y="7578752"/>
                <a:chExt cx="563854" cy="323828"/>
              </a:xfrm>
            </p:grpSpPr>
            <p:sp>
              <p:nvSpPr>
                <p:cNvPr id="866" name="Google Shape;866;p26"/>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6"/>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6"/>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6"/>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 name="Google Shape;870;p26"/>
              <p:cNvGrpSpPr/>
              <p:nvPr/>
            </p:nvGrpSpPr>
            <p:grpSpPr>
              <a:xfrm>
                <a:off x="5799808" y="4586043"/>
                <a:ext cx="675582" cy="76391"/>
                <a:chOff x="9319472" y="7263200"/>
                <a:chExt cx="1935211" cy="345037"/>
              </a:xfrm>
            </p:grpSpPr>
            <p:sp>
              <p:nvSpPr>
                <p:cNvPr id="871" name="Google Shape;871;p26"/>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6"/>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6"/>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6"/>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6"/>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6"/>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6"/>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878" name="Google Shape;878;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79" name="Google Shape;879;p26"/>
          <p:cNvSpPr txBox="1"/>
          <p:nvPr>
            <p:ph idx="1" type="subTitle"/>
          </p:nvPr>
        </p:nvSpPr>
        <p:spPr>
          <a:xfrm>
            <a:off x="5883321" y="3387150"/>
            <a:ext cx="2547600" cy="99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80" name="Google Shape;880;p26"/>
          <p:cNvSpPr txBox="1"/>
          <p:nvPr>
            <p:ph idx="2" type="subTitle"/>
          </p:nvPr>
        </p:nvSpPr>
        <p:spPr>
          <a:xfrm>
            <a:off x="1752575" y="1612825"/>
            <a:ext cx="2547600" cy="99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81" name="Google Shape;881;p26"/>
          <p:cNvSpPr txBox="1"/>
          <p:nvPr>
            <p:ph idx="3" type="subTitle"/>
          </p:nvPr>
        </p:nvSpPr>
        <p:spPr>
          <a:xfrm>
            <a:off x="5883321" y="1612825"/>
            <a:ext cx="2547600" cy="99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82" name="Google Shape;882;p26"/>
          <p:cNvSpPr txBox="1"/>
          <p:nvPr>
            <p:ph idx="4" type="subTitle"/>
          </p:nvPr>
        </p:nvSpPr>
        <p:spPr>
          <a:xfrm>
            <a:off x="1752575" y="3387150"/>
            <a:ext cx="2547600" cy="99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83" name="Google Shape;883;p26"/>
          <p:cNvSpPr txBox="1"/>
          <p:nvPr>
            <p:ph idx="5" type="subTitle"/>
          </p:nvPr>
        </p:nvSpPr>
        <p:spPr>
          <a:xfrm>
            <a:off x="5883323" y="3077175"/>
            <a:ext cx="25476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884" name="Google Shape;884;p26"/>
          <p:cNvSpPr txBox="1"/>
          <p:nvPr>
            <p:ph idx="6" type="subTitle"/>
          </p:nvPr>
        </p:nvSpPr>
        <p:spPr>
          <a:xfrm>
            <a:off x="5883323" y="1349675"/>
            <a:ext cx="25476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885" name="Google Shape;885;p26"/>
          <p:cNvSpPr txBox="1"/>
          <p:nvPr>
            <p:ph idx="7" type="subTitle"/>
          </p:nvPr>
        </p:nvSpPr>
        <p:spPr>
          <a:xfrm>
            <a:off x="1752582" y="1349675"/>
            <a:ext cx="25476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886" name="Google Shape;886;p26"/>
          <p:cNvSpPr txBox="1"/>
          <p:nvPr>
            <p:ph idx="8" type="subTitle"/>
          </p:nvPr>
        </p:nvSpPr>
        <p:spPr>
          <a:xfrm>
            <a:off x="1752582" y="3077175"/>
            <a:ext cx="25476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grpSp>
        <p:nvGrpSpPr>
          <p:cNvPr id="887" name="Google Shape;887;p26"/>
          <p:cNvGrpSpPr/>
          <p:nvPr/>
        </p:nvGrpSpPr>
        <p:grpSpPr>
          <a:xfrm>
            <a:off x="158041" y="4152753"/>
            <a:ext cx="1961244" cy="1209636"/>
            <a:chOff x="158041" y="4152753"/>
            <a:chExt cx="1961244" cy="1209636"/>
          </a:xfrm>
        </p:grpSpPr>
        <p:grpSp>
          <p:nvGrpSpPr>
            <p:cNvPr id="888" name="Google Shape;888;p26"/>
            <p:cNvGrpSpPr/>
            <p:nvPr/>
          </p:nvGrpSpPr>
          <p:grpSpPr>
            <a:xfrm>
              <a:off x="158041" y="4152753"/>
              <a:ext cx="466714" cy="735787"/>
              <a:chOff x="-5635000" y="134525"/>
              <a:chExt cx="3813027" cy="6011328"/>
            </a:xfrm>
          </p:grpSpPr>
          <p:sp>
            <p:nvSpPr>
              <p:cNvPr id="889" name="Google Shape;889;p26"/>
              <p:cNvSpPr/>
              <p:nvPr/>
            </p:nvSpPr>
            <p:spPr>
              <a:xfrm>
                <a:off x="-3240114" y="498023"/>
                <a:ext cx="1418139" cy="5647830"/>
              </a:xfrm>
              <a:custGeom>
                <a:rect b="b" l="l" r="r" t="t"/>
                <a:pathLst>
                  <a:path extrusionOk="0" h="4568" w="1147">
                    <a:moveTo>
                      <a:pt x="1147" y="0"/>
                    </a:moveTo>
                    <a:lnTo>
                      <a:pt x="0" y="765"/>
                    </a:lnTo>
                    <a:lnTo>
                      <a:pt x="24" y="4568"/>
                    </a:lnTo>
                    <a:lnTo>
                      <a:pt x="708" y="4130"/>
                    </a:lnTo>
                    <a:cubicBezTo>
                      <a:pt x="701" y="4114"/>
                      <a:pt x="704" y="4098"/>
                      <a:pt x="724" y="4088"/>
                    </a:cubicBezTo>
                    <a:cubicBezTo>
                      <a:pt x="736" y="4081"/>
                      <a:pt x="747" y="4079"/>
                      <a:pt x="763" y="4075"/>
                    </a:cubicBezTo>
                    <a:cubicBezTo>
                      <a:pt x="766" y="4074"/>
                      <a:pt x="768" y="4074"/>
                      <a:pt x="770" y="4074"/>
                    </a:cubicBezTo>
                    <a:cubicBezTo>
                      <a:pt x="778" y="4074"/>
                      <a:pt x="784" y="4076"/>
                      <a:pt x="789" y="4081"/>
                    </a:cubicBezTo>
                    <a:lnTo>
                      <a:pt x="1115" y="3873"/>
                    </a:lnTo>
                    <a:lnTo>
                      <a:pt x="11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6"/>
              <p:cNvSpPr/>
              <p:nvPr/>
            </p:nvSpPr>
            <p:spPr>
              <a:xfrm>
                <a:off x="-5635000" y="134525"/>
                <a:ext cx="3813027" cy="1295737"/>
              </a:xfrm>
              <a:custGeom>
                <a:rect b="b" l="l" r="r" t="t"/>
                <a:pathLst>
                  <a:path extrusionOk="0" h="1048" w="3084">
                    <a:moveTo>
                      <a:pt x="1364" y="1"/>
                    </a:moveTo>
                    <a:lnTo>
                      <a:pt x="1" y="593"/>
                    </a:lnTo>
                    <a:lnTo>
                      <a:pt x="1959" y="1047"/>
                    </a:lnTo>
                    <a:lnTo>
                      <a:pt x="3084" y="294"/>
                    </a:lnTo>
                    <a:lnTo>
                      <a:pt x="136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6"/>
              <p:cNvSpPr/>
              <p:nvPr/>
            </p:nvSpPr>
            <p:spPr>
              <a:xfrm>
                <a:off x="-5632527" y="867704"/>
                <a:ext cx="2449289" cy="5257130"/>
              </a:xfrm>
              <a:custGeom>
                <a:rect b="b" l="l" r="r" t="t"/>
                <a:pathLst>
                  <a:path extrusionOk="0" h="4252" w="1981">
                    <a:moveTo>
                      <a:pt x="1" y="0"/>
                    </a:moveTo>
                    <a:lnTo>
                      <a:pt x="1" y="3770"/>
                    </a:lnTo>
                    <a:lnTo>
                      <a:pt x="355" y="3860"/>
                    </a:lnTo>
                    <a:cubicBezTo>
                      <a:pt x="361" y="3856"/>
                      <a:pt x="365" y="3854"/>
                      <a:pt x="372" y="3852"/>
                    </a:cubicBezTo>
                    <a:cubicBezTo>
                      <a:pt x="378" y="3851"/>
                      <a:pt x="383" y="3851"/>
                      <a:pt x="388" y="3851"/>
                    </a:cubicBezTo>
                    <a:cubicBezTo>
                      <a:pt x="395" y="3851"/>
                      <a:pt x="402" y="3852"/>
                      <a:pt x="411" y="3854"/>
                    </a:cubicBezTo>
                    <a:cubicBezTo>
                      <a:pt x="425" y="3860"/>
                      <a:pt x="433" y="3868"/>
                      <a:pt x="435" y="3879"/>
                    </a:cubicBezTo>
                    <a:lnTo>
                      <a:pt x="1908" y="4251"/>
                    </a:lnTo>
                    <a:cubicBezTo>
                      <a:pt x="1922" y="4243"/>
                      <a:pt x="1937" y="4235"/>
                      <a:pt x="1951" y="4232"/>
                    </a:cubicBezTo>
                    <a:cubicBezTo>
                      <a:pt x="1959" y="4228"/>
                      <a:pt x="1965" y="4228"/>
                      <a:pt x="1969" y="4228"/>
                    </a:cubicBezTo>
                    <a:cubicBezTo>
                      <a:pt x="1970" y="4226"/>
                      <a:pt x="1972" y="4226"/>
                      <a:pt x="1976" y="4226"/>
                    </a:cubicBezTo>
                    <a:cubicBezTo>
                      <a:pt x="1976" y="4224"/>
                      <a:pt x="1978" y="4222"/>
                      <a:pt x="1980" y="4218"/>
                    </a:cubicBezTo>
                    <a:lnTo>
                      <a:pt x="1957" y="454"/>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6"/>
              <p:cNvSpPr/>
              <p:nvPr/>
            </p:nvSpPr>
            <p:spPr>
              <a:xfrm>
                <a:off x="-3934965" y="1262112"/>
                <a:ext cx="726997" cy="1392175"/>
              </a:xfrm>
              <a:custGeom>
                <a:rect b="b" l="l" r="r" t="t"/>
                <a:pathLst>
                  <a:path extrusionOk="0" h="1126" w="588">
                    <a:moveTo>
                      <a:pt x="1" y="0"/>
                    </a:moveTo>
                    <a:lnTo>
                      <a:pt x="1" y="0"/>
                    </a:lnTo>
                    <a:cubicBezTo>
                      <a:pt x="69" y="188"/>
                      <a:pt x="165" y="366"/>
                      <a:pt x="269" y="542"/>
                    </a:cubicBezTo>
                    <a:cubicBezTo>
                      <a:pt x="341" y="667"/>
                      <a:pt x="396" y="800"/>
                      <a:pt x="468" y="924"/>
                    </a:cubicBezTo>
                    <a:cubicBezTo>
                      <a:pt x="506" y="988"/>
                      <a:pt x="554" y="1055"/>
                      <a:pt x="588" y="1125"/>
                    </a:cubicBezTo>
                    <a:lnTo>
                      <a:pt x="588" y="980"/>
                    </a:lnTo>
                    <a:cubicBezTo>
                      <a:pt x="578" y="967"/>
                      <a:pt x="566" y="951"/>
                      <a:pt x="558" y="935"/>
                    </a:cubicBezTo>
                    <a:cubicBezTo>
                      <a:pt x="486" y="824"/>
                      <a:pt x="419" y="705"/>
                      <a:pt x="371" y="579"/>
                    </a:cubicBezTo>
                    <a:cubicBezTo>
                      <a:pt x="294" y="386"/>
                      <a:pt x="216" y="196"/>
                      <a:pt x="107" y="24"/>
                    </a:cubicBezTo>
                    <a:lnTo>
                      <a:pt x="1" y="0"/>
                    </a:ln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6"/>
              <p:cNvSpPr/>
              <p:nvPr/>
            </p:nvSpPr>
            <p:spPr>
              <a:xfrm>
                <a:off x="-4444357" y="1140946"/>
                <a:ext cx="1241336" cy="2168628"/>
              </a:xfrm>
              <a:custGeom>
                <a:rect b="b" l="l" r="r" t="t"/>
                <a:pathLst>
                  <a:path extrusionOk="0" h="1754" w="1004">
                    <a:moveTo>
                      <a:pt x="0" y="1"/>
                    </a:moveTo>
                    <a:lnTo>
                      <a:pt x="0" y="2"/>
                    </a:lnTo>
                    <a:cubicBezTo>
                      <a:pt x="84" y="180"/>
                      <a:pt x="202" y="335"/>
                      <a:pt x="280" y="517"/>
                    </a:cubicBezTo>
                    <a:cubicBezTo>
                      <a:pt x="387" y="765"/>
                      <a:pt x="520" y="990"/>
                      <a:pt x="646" y="1229"/>
                    </a:cubicBezTo>
                    <a:cubicBezTo>
                      <a:pt x="749" y="1423"/>
                      <a:pt x="886" y="1579"/>
                      <a:pt x="1004" y="1753"/>
                    </a:cubicBezTo>
                    <a:lnTo>
                      <a:pt x="1004" y="1638"/>
                    </a:lnTo>
                    <a:cubicBezTo>
                      <a:pt x="978" y="1595"/>
                      <a:pt x="945" y="1546"/>
                      <a:pt x="902" y="1475"/>
                    </a:cubicBezTo>
                    <a:cubicBezTo>
                      <a:pt x="804" y="1301"/>
                      <a:pt x="730" y="1117"/>
                      <a:pt x="652" y="934"/>
                    </a:cubicBezTo>
                    <a:cubicBezTo>
                      <a:pt x="565" y="734"/>
                      <a:pt x="475" y="540"/>
                      <a:pt x="382" y="345"/>
                    </a:cubicBezTo>
                    <a:cubicBezTo>
                      <a:pt x="331" y="235"/>
                      <a:pt x="256" y="141"/>
                      <a:pt x="190" y="44"/>
                    </a:cubicBezTo>
                    <a:lnTo>
                      <a:pt x="0" y="1"/>
                    </a:ln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6"/>
              <p:cNvSpPr/>
              <p:nvPr/>
            </p:nvSpPr>
            <p:spPr>
              <a:xfrm>
                <a:off x="-5228228" y="964142"/>
                <a:ext cx="2030152" cy="3201014"/>
              </a:xfrm>
              <a:custGeom>
                <a:rect b="b" l="l" r="r" t="t"/>
                <a:pathLst>
                  <a:path extrusionOk="0" h="2589" w="1642">
                    <a:moveTo>
                      <a:pt x="0" y="1"/>
                    </a:moveTo>
                    <a:lnTo>
                      <a:pt x="0" y="1"/>
                    </a:lnTo>
                    <a:cubicBezTo>
                      <a:pt x="45" y="132"/>
                      <a:pt x="116" y="245"/>
                      <a:pt x="180" y="367"/>
                    </a:cubicBezTo>
                    <a:cubicBezTo>
                      <a:pt x="311" y="623"/>
                      <a:pt x="419" y="899"/>
                      <a:pt x="572" y="1143"/>
                    </a:cubicBezTo>
                    <a:cubicBezTo>
                      <a:pt x="724" y="1390"/>
                      <a:pt x="914" y="1624"/>
                      <a:pt x="1082" y="1863"/>
                    </a:cubicBezTo>
                    <a:cubicBezTo>
                      <a:pt x="1242" y="2088"/>
                      <a:pt x="1458" y="2276"/>
                      <a:pt x="1612" y="2503"/>
                    </a:cubicBezTo>
                    <a:cubicBezTo>
                      <a:pt x="1616" y="2512"/>
                      <a:pt x="1632" y="2563"/>
                      <a:pt x="1642" y="2589"/>
                    </a:cubicBezTo>
                    <a:lnTo>
                      <a:pt x="1640" y="2307"/>
                    </a:lnTo>
                    <a:cubicBezTo>
                      <a:pt x="1583" y="2246"/>
                      <a:pt x="1507" y="2201"/>
                      <a:pt x="1454" y="2143"/>
                    </a:cubicBezTo>
                    <a:cubicBezTo>
                      <a:pt x="1372" y="2060"/>
                      <a:pt x="1319" y="1953"/>
                      <a:pt x="1268" y="1849"/>
                    </a:cubicBezTo>
                    <a:cubicBezTo>
                      <a:pt x="1129" y="1573"/>
                      <a:pt x="988" y="1305"/>
                      <a:pt x="841" y="1034"/>
                    </a:cubicBezTo>
                    <a:cubicBezTo>
                      <a:pt x="705" y="779"/>
                      <a:pt x="552" y="535"/>
                      <a:pt x="411" y="280"/>
                    </a:cubicBezTo>
                    <a:cubicBezTo>
                      <a:pt x="372" y="206"/>
                      <a:pt x="331" y="138"/>
                      <a:pt x="290" y="67"/>
                    </a:cubicBezTo>
                    <a:lnTo>
                      <a:pt x="0" y="1"/>
                    </a:ln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6"/>
              <p:cNvSpPr/>
              <p:nvPr/>
            </p:nvSpPr>
            <p:spPr>
              <a:xfrm>
                <a:off x="-5630054" y="1353605"/>
                <a:ext cx="2434452" cy="3538548"/>
              </a:xfrm>
              <a:custGeom>
                <a:rect b="b" l="l" r="r" t="t"/>
                <a:pathLst>
                  <a:path extrusionOk="0" h="2862" w="1969">
                    <a:moveTo>
                      <a:pt x="1" y="1"/>
                    </a:moveTo>
                    <a:lnTo>
                      <a:pt x="1" y="400"/>
                    </a:lnTo>
                    <a:cubicBezTo>
                      <a:pt x="7" y="408"/>
                      <a:pt x="10" y="411"/>
                      <a:pt x="16" y="419"/>
                    </a:cubicBezTo>
                    <a:cubicBezTo>
                      <a:pt x="233" y="721"/>
                      <a:pt x="451" y="1014"/>
                      <a:pt x="658" y="1327"/>
                    </a:cubicBezTo>
                    <a:cubicBezTo>
                      <a:pt x="863" y="1636"/>
                      <a:pt x="1063" y="1949"/>
                      <a:pt x="1323" y="2219"/>
                    </a:cubicBezTo>
                    <a:cubicBezTo>
                      <a:pt x="1450" y="2352"/>
                      <a:pt x="1573" y="2469"/>
                      <a:pt x="1679" y="2616"/>
                    </a:cubicBezTo>
                    <a:cubicBezTo>
                      <a:pt x="1751" y="2718"/>
                      <a:pt x="1851" y="2802"/>
                      <a:pt x="1963" y="2860"/>
                    </a:cubicBezTo>
                    <a:cubicBezTo>
                      <a:pt x="1963" y="2861"/>
                      <a:pt x="1964" y="2861"/>
                      <a:pt x="1964" y="2861"/>
                    </a:cubicBezTo>
                    <a:cubicBezTo>
                      <a:pt x="1966" y="2861"/>
                      <a:pt x="1967" y="2859"/>
                      <a:pt x="1968" y="2857"/>
                    </a:cubicBezTo>
                    <a:lnTo>
                      <a:pt x="1968" y="2675"/>
                    </a:lnTo>
                    <a:cubicBezTo>
                      <a:pt x="1947" y="2632"/>
                      <a:pt x="1914" y="2626"/>
                      <a:pt x="1865" y="2577"/>
                    </a:cubicBezTo>
                    <a:cubicBezTo>
                      <a:pt x="1702" y="2413"/>
                      <a:pt x="1513" y="2236"/>
                      <a:pt x="1370" y="2051"/>
                    </a:cubicBezTo>
                    <a:cubicBezTo>
                      <a:pt x="1206" y="1835"/>
                      <a:pt x="1137" y="1550"/>
                      <a:pt x="979" y="1327"/>
                    </a:cubicBezTo>
                    <a:cubicBezTo>
                      <a:pt x="803" y="1080"/>
                      <a:pt x="634" y="832"/>
                      <a:pt x="458" y="591"/>
                    </a:cubicBezTo>
                    <a:cubicBezTo>
                      <a:pt x="359" y="456"/>
                      <a:pt x="257" y="333"/>
                      <a:pt x="153" y="210"/>
                    </a:cubicBezTo>
                    <a:cubicBezTo>
                      <a:pt x="108" y="157"/>
                      <a:pt x="57" y="77"/>
                      <a:pt x="1" y="1"/>
                    </a:cubicBez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6"/>
              <p:cNvSpPr/>
              <p:nvPr/>
            </p:nvSpPr>
            <p:spPr>
              <a:xfrm>
                <a:off x="-5635000" y="2219077"/>
                <a:ext cx="2441870" cy="3109521"/>
              </a:xfrm>
              <a:custGeom>
                <a:rect b="b" l="l" r="r" t="t"/>
                <a:pathLst>
                  <a:path extrusionOk="0" h="2515" w="1975">
                    <a:moveTo>
                      <a:pt x="1" y="1"/>
                    </a:moveTo>
                    <a:lnTo>
                      <a:pt x="1" y="277"/>
                    </a:lnTo>
                    <a:cubicBezTo>
                      <a:pt x="3" y="281"/>
                      <a:pt x="3" y="283"/>
                      <a:pt x="5" y="287"/>
                    </a:cubicBezTo>
                    <a:cubicBezTo>
                      <a:pt x="179" y="560"/>
                      <a:pt x="378" y="821"/>
                      <a:pt x="566" y="1089"/>
                    </a:cubicBezTo>
                    <a:cubicBezTo>
                      <a:pt x="787" y="1405"/>
                      <a:pt x="996" y="1699"/>
                      <a:pt x="1266" y="1967"/>
                    </a:cubicBezTo>
                    <a:cubicBezTo>
                      <a:pt x="1384" y="2086"/>
                      <a:pt x="1499" y="2223"/>
                      <a:pt x="1648" y="2315"/>
                    </a:cubicBezTo>
                    <a:cubicBezTo>
                      <a:pt x="1728" y="2364"/>
                      <a:pt x="1861" y="2458"/>
                      <a:pt x="1974" y="2515"/>
                    </a:cubicBezTo>
                    <a:lnTo>
                      <a:pt x="1974" y="2397"/>
                    </a:lnTo>
                    <a:cubicBezTo>
                      <a:pt x="1914" y="2344"/>
                      <a:pt x="1845" y="2307"/>
                      <a:pt x="1791" y="2250"/>
                    </a:cubicBezTo>
                    <a:cubicBezTo>
                      <a:pt x="1673" y="2131"/>
                      <a:pt x="1568" y="2004"/>
                      <a:pt x="1438" y="1900"/>
                    </a:cubicBezTo>
                    <a:cubicBezTo>
                      <a:pt x="1135" y="1662"/>
                      <a:pt x="875" y="1331"/>
                      <a:pt x="666" y="997"/>
                    </a:cubicBezTo>
                    <a:cubicBezTo>
                      <a:pt x="545" y="805"/>
                      <a:pt x="398" y="639"/>
                      <a:pt x="277" y="443"/>
                    </a:cubicBezTo>
                    <a:cubicBezTo>
                      <a:pt x="216" y="349"/>
                      <a:pt x="149" y="255"/>
                      <a:pt x="85" y="163"/>
                    </a:cubicBezTo>
                    <a:cubicBezTo>
                      <a:pt x="56" y="118"/>
                      <a:pt x="28" y="58"/>
                      <a:pt x="1" y="1"/>
                    </a:cubicBez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6"/>
              <p:cNvSpPr/>
              <p:nvPr/>
            </p:nvSpPr>
            <p:spPr>
              <a:xfrm>
                <a:off x="-5632527" y="3230444"/>
                <a:ext cx="2444343" cy="2627329"/>
              </a:xfrm>
              <a:custGeom>
                <a:rect b="b" l="l" r="r" t="t"/>
                <a:pathLst>
                  <a:path extrusionOk="0" h="2125" w="1977">
                    <a:moveTo>
                      <a:pt x="1" y="1"/>
                    </a:moveTo>
                    <a:lnTo>
                      <a:pt x="1" y="384"/>
                    </a:lnTo>
                    <a:cubicBezTo>
                      <a:pt x="79" y="476"/>
                      <a:pt x="161" y="568"/>
                      <a:pt x="235" y="664"/>
                    </a:cubicBezTo>
                    <a:cubicBezTo>
                      <a:pt x="337" y="803"/>
                      <a:pt x="470" y="865"/>
                      <a:pt x="599" y="975"/>
                    </a:cubicBezTo>
                    <a:cubicBezTo>
                      <a:pt x="722" y="1078"/>
                      <a:pt x="803" y="1198"/>
                      <a:pt x="947" y="1280"/>
                    </a:cubicBezTo>
                    <a:cubicBezTo>
                      <a:pt x="1108" y="1374"/>
                      <a:pt x="1235" y="1489"/>
                      <a:pt x="1372" y="1610"/>
                    </a:cubicBezTo>
                    <a:cubicBezTo>
                      <a:pt x="1569" y="1785"/>
                      <a:pt x="1763" y="1974"/>
                      <a:pt x="1976" y="2125"/>
                    </a:cubicBezTo>
                    <a:lnTo>
                      <a:pt x="1976" y="1990"/>
                    </a:lnTo>
                    <a:cubicBezTo>
                      <a:pt x="1970" y="1982"/>
                      <a:pt x="1969" y="1974"/>
                      <a:pt x="1965" y="1968"/>
                    </a:cubicBezTo>
                    <a:cubicBezTo>
                      <a:pt x="1908" y="1894"/>
                      <a:pt x="1804" y="1865"/>
                      <a:pt x="1732" y="1806"/>
                    </a:cubicBezTo>
                    <a:cubicBezTo>
                      <a:pt x="1583" y="1685"/>
                      <a:pt x="1481" y="1528"/>
                      <a:pt x="1354" y="1389"/>
                    </a:cubicBezTo>
                    <a:cubicBezTo>
                      <a:pt x="1223" y="1247"/>
                      <a:pt x="1057" y="1100"/>
                      <a:pt x="910" y="975"/>
                    </a:cubicBezTo>
                    <a:cubicBezTo>
                      <a:pt x="576" y="691"/>
                      <a:pt x="308" y="325"/>
                      <a:pt x="1" y="1"/>
                    </a:cubicBez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6"/>
              <p:cNvSpPr/>
              <p:nvPr/>
            </p:nvSpPr>
            <p:spPr>
              <a:xfrm>
                <a:off x="-5635000" y="4009369"/>
                <a:ext cx="2158737" cy="2063535"/>
              </a:xfrm>
              <a:custGeom>
                <a:rect b="b" l="l" r="r" t="t"/>
                <a:pathLst>
                  <a:path extrusionOk="0" h="1669" w="1746">
                    <a:moveTo>
                      <a:pt x="1" y="0"/>
                    </a:moveTo>
                    <a:lnTo>
                      <a:pt x="1" y="300"/>
                    </a:lnTo>
                    <a:cubicBezTo>
                      <a:pt x="81" y="382"/>
                      <a:pt x="153" y="448"/>
                      <a:pt x="179" y="470"/>
                    </a:cubicBezTo>
                    <a:cubicBezTo>
                      <a:pt x="323" y="595"/>
                      <a:pt x="480" y="707"/>
                      <a:pt x="619" y="838"/>
                    </a:cubicBezTo>
                    <a:cubicBezTo>
                      <a:pt x="764" y="971"/>
                      <a:pt x="942" y="1053"/>
                      <a:pt x="1090" y="1180"/>
                    </a:cubicBezTo>
                    <a:cubicBezTo>
                      <a:pt x="1253" y="1317"/>
                      <a:pt x="1405" y="1456"/>
                      <a:pt x="1540" y="1616"/>
                    </a:cubicBezTo>
                    <a:lnTo>
                      <a:pt x="1746" y="1669"/>
                    </a:lnTo>
                    <a:cubicBezTo>
                      <a:pt x="1636" y="1513"/>
                      <a:pt x="1501" y="1366"/>
                      <a:pt x="1376" y="1229"/>
                    </a:cubicBezTo>
                    <a:cubicBezTo>
                      <a:pt x="1102" y="922"/>
                      <a:pt x="736" y="697"/>
                      <a:pt x="435" y="419"/>
                    </a:cubicBezTo>
                    <a:cubicBezTo>
                      <a:pt x="378" y="364"/>
                      <a:pt x="171" y="143"/>
                      <a:pt x="1" y="0"/>
                    </a:cubicBez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6"/>
              <p:cNvSpPr/>
              <p:nvPr/>
            </p:nvSpPr>
            <p:spPr>
              <a:xfrm>
                <a:off x="-5635000" y="4647346"/>
                <a:ext cx="1488614" cy="1259881"/>
              </a:xfrm>
              <a:custGeom>
                <a:rect b="b" l="l" r="r" t="t"/>
                <a:pathLst>
                  <a:path extrusionOk="0" h="1019" w="1204">
                    <a:moveTo>
                      <a:pt x="1" y="1"/>
                    </a:moveTo>
                    <a:lnTo>
                      <a:pt x="1" y="232"/>
                    </a:lnTo>
                    <a:cubicBezTo>
                      <a:pt x="120" y="365"/>
                      <a:pt x="279" y="472"/>
                      <a:pt x="398" y="574"/>
                    </a:cubicBezTo>
                    <a:cubicBezTo>
                      <a:pt x="535" y="689"/>
                      <a:pt x="668" y="811"/>
                      <a:pt x="809" y="916"/>
                    </a:cubicBezTo>
                    <a:lnTo>
                      <a:pt x="1204" y="1018"/>
                    </a:lnTo>
                    <a:cubicBezTo>
                      <a:pt x="1077" y="865"/>
                      <a:pt x="902" y="774"/>
                      <a:pt x="750" y="650"/>
                    </a:cubicBezTo>
                    <a:cubicBezTo>
                      <a:pt x="591" y="521"/>
                      <a:pt x="474" y="365"/>
                      <a:pt x="308" y="247"/>
                    </a:cubicBezTo>
                    <a:cubicBezTo>
                      <a:pt x="245" y="202"/>
                      <a:pt x="114" y="73"/>
                      <a:pt x="1" y="1"/>
                    </a:cubicBez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6"/>
              <p:cNvSpPr/>
              <p:nvPr/>
            </p:nvSpPr>
            <p:spPr>
              <a:xfrm>
                <a:off x="-5632527" y="5153029"/>
                <a:ext cx="751725" cy="565030"/>
              </a:xfrm>
              <a:custGeom>
                <a:rect b="b" l="l" r="r" t="t"/>
                <a:pathLst>
                  <a:path extrusionOk="0" h="457" w="608">
                    <a:moveTo>
                      <a:pt x="1" y="1"/>
                    </a:moveTo>
                    <a:lnTo>
                      <a:pt x="1" y="118"/>
                    </a:lnTo>
                    <a:cubicBezTo>
                      <a:pt x="42" y="142"/>
                      <a:pt x="81" y="161"/>
                      <a:pt x="100" y="177"/>
                    </a:cubicBezTo>
                    <a:cubicBezTo>
                      <a:pt x="175" y="230"/>
                      <a:pt x="230" y="298"/>
                      <a:pt x="296" y="363"/>
                    </a:cubicBezTo>
                    <a:cubicBezTo>
                      <a:pt x="302" y="366"/>
                      <a:pt x="308" y="374"/>
                      <a:pt x="316" y="378"/>
                    </a:cubicBezTo>
                    <a:lnTo>
                      <a:pt x="355" y="388"/>
                    </a:lnTo>
                    <a:cubicBezTo>
                      <a:pt x="357" y="388"/>
                      <a:pt x="363" y="386"/>
                      <a:pt x="370" y="386"/>
                    </a:cubicBezTo>
                    <a:cubicBezTo>
                      <a:pt x="376" y="385"/>
                      <a:pt x="381" y="385"/>
                      <a:pt x="386" y="385"/>
                    </a:cubicBezTo>
                    <a:cubicBezTo>
                      <a:pt x="393" y="385"/>
                      <a:pt x="400" y="386"/>
                      <a:pt x="410" y="388"/>
                    </a:cubicBezTo>
                    <a:cubicBezTo>
                      <a:pt x="423" y="394"/>
                      <a:pt x="431" y="402"/>
                      <a:pt x="433" y="413"/>
                    </a:cubicBezTo>
                    <a:lnTo>
                      <a:pt x="607" y="456"/>
                    </a:lnTo>
                    <a:cubicBezTo>
                      <a:pt x="499" y="365"/>
                      <a:pt x="392" y="269"/>
                      <a:pt x="273" y="192"/>
                    </a:cubicBezTo>
                    <a:cubicBezTo>
                      <a:pt x="187" y="140"/>
                      <a:pt x="116" y="98"/>
                      <a:pt x="40" y="34"/>
                    </a:cubicBezTo>
                    <a:cubicBezTo>
                      <a:pt x="32" y="26"/>
                      <a:pt x="18" y="14"/>
                      <a:pt x="1" y="1"/>
                    </a:cubicBez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6"/>
              <p:cNvSpPr/>
              <p:nvPr/>
            </p:nvSpPr>
            <p:spPr>
              <a:xfrm>
                <a:off x="-3235168" y="703264"/>
                <a:ext cx="1413194" cy="1500977"/>
              </a:xfrm>
              <a:custGeom>
                <a:rect b="b" l="l" r="r" t="t"/>
                <a:pathLst>
                  <a:path extrusionOk="0" h="1214" w="1143">
                    <a:moveTo>
                      <a:pt x="1143" y="0"/>
                    </a:moveTo>
                    <a:cubicBezTo>
                      <a:pt x="1129" y="10"/>
                      <a:pt x="1117" y="22"/>
                      <a:pt x="1105" y="30"/>
                    </a:cubicBezTo>
                    <a:cubicBezTo>
                      <a:pt x="982" y="118"/>
                      <a:pt x="857" y="200"/>
                      <a:pt x="736" y="294"/>
                    </a:cubicBezTo>
                    <a:cubicBezTo>
                      <a:pt x="569" y="417"/>
                      <a:pt x="407" y="548"/>
                      <a:pt x="247" y="677"/>
                    </a:cubicBezTo>
                    <a:cubicBezTo>
                      <a:pt x="163" y="746"/>
                      <a:pt x="67" y="828"/>
                      <a:pt x="0" y="924"/>
                    </a:cubicBezTo>
                    <a:lnTo>
                      <a:pt x="2" y="1213"/>
                    </a:lnTo>
                    <a:cubicBezTo>
                      <a:pt x="39" y="1174"/>
                      <a:pt x="67" y="1119"/>
                      <a:pt x="100" y="1082"/>
                    </a:cubicBezTo>
                    <a:cubicBezTo>
                      <a:pt x="163" y="1010"/>
                      <a:pt x="233" y="949"/>
                      <a:pt x="305" y="885"/>
                    </a:cubicBezTo>
                    <a:cubicBezTo>
                      <a:pt x="466" y="748"/>
                      <a:pt x="626" y="613"/>
                      <a:pt x="785" y="476"/>
                    </a:cubicBezTo>
                    <a:cubicBezTo>
                      <a:pt x="900" y="378"/>
                      <a:pt x="1029" y="298"/>
                      <a:pt x="1141" y="196"/>
                    </a:cubicBezTo>
                    <a:lnTo>
                      <a:pt x="1143" y="0"/>
                    </a:ln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6"/>
              <p:cNvSpPr/>
              <p:nvPr/>
            </p:nvSpPr>
            <p:spPr>
              <a:xfrm>
                <a:off x="-3232695" y="1424079"/>
                <a:ext cx="1403303" cy="1531887"/>
              </a:xfrm>
              <a:custGeom>
                <a:rect b="b" l="l" r="r" t="t"/>
                <a:pathLst>
                  <a:path extrusionOk="0" h="1239" w="1135">
                    <a:moveTo>
                      <a:pt x="1135" y="0"/>
                    </a:moveTo>
                    <a:lnTo>
                      <a:pt x="1135" y="0"/>
                    </a:lnTo>
                    <a:cubicBezTo>
                      <a:pt x="1011" y="131"/>
                      <a:pt x="855" y="251"/>
                      <a:pt x="736" y="360"/>
                    </a:cubicBezTo>
                    <a:cubicBezTo>
                      <a:pt x="585" y="505"/>
                      <a:pt x="411" y="636"/>
                      <a:pt x="270" y="789"/>
                    </a:cubicBezTo>
                    <a:cubicBezTo>
                      <a:pt x="182" y="881"/>
                      <a:pt x="78" y="988"/>
                      <a:pt x="10" y="1096"/>
                    </a:cubicBezTo>
                    <a:cubicBezTo>
                      <a:pt x="8" y="1102"/>
                      <a:pt x="2" y="1106"/>
                      <a:pt x="0" y="1111"/>
                    </a:cubicBezTo>
                    <a:lnTo>
                      <a:pt x="0" y="1239"/>
                    </a:lnTo>
                    <a:cubicBezTo>
                      <a:pt x="16" y="1233"/>
                      <a:pt x="35" y="1223"/>
                      <a:pt x="57" y="1209"/>
                    </a:cubicBezTo>
                    <a:cubicBezTo>
                      <a:pt x="346" y="1021"/>
                      <a:pt x="585" y="703"/>
                      <a:pt x="847" y="476"/>
                    </a:cubicBezTo>
                    <a:cubicBezTo>
                      <a:pt x="923" y="409"/>
                      <a:pt x="1035" y="329"/>
                      <a:pt x="1133" y="235"/>
                    </a:cubicBezTo>
                    <a:lnTo>
                      <a:pt x="1135" y="0"/>
                    </a:ln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6"/>
              <p:cNvSpPr/>
              <p:nvPr/>
            </p:nvSpPr>
            <p:spPr>
              <a:xfrm>
                <a:off x="-3225277" y="2110275"/>
                <a:ext cx="1390939" cy="1713637"/>
              </a:xfrm>
              <a:custGeom>
                <a:rect b="b" l="l" r="r" t="t"/>
                <a:pathLst>
                  <a:path extrusionOk="0" h="1386" w="1125">
                    <a:moveTo>
                      <a:pt x="1125" y="1"/>
                    </a:moveTo>
                    <a:lnTo>
                      <a:pt x="1125" y="1"/>
                    </a:lnTo>
                    <a:cubicBezTo>
                      <a:pt x="1041" y="95"/>
                      <a:pt x="958" y="198"/>
                      <a:pt x="884" y="275"/>
                    </a:cubicBezTo>
                    <a:cubicBezTo>
                      <a:pt x="716" y="453"/>
                      <a:pt x="534" y="617"/>
                      <a:pt x="374" y="801"/>
                    </a:cubicBezTo>
                    <a:cubicBezTo>
                      <a:pt x="270" y="918"/>
                      <a:pt x="84" y="1057"/>
                      <a:pt x="0" y="1216"/>
                    </a:cubicBezTo>
                    <a:lnTo>
                      <a:pt x="0" y="1386"/>
                    </a:lnTo>
                    <a:cubicBezTo>
                      <a:pt x="137" y="1284"/>
                      <a:pt x="258" y="1065"/>
                      <a:pt x="372" y="950"/>
                    </a:cubicBezTo>
                    <a:cubicBezTo>
                      <a:pt x="526" y="793"/>
                      <a:pt x="681" y="639"/>
                      <a:pt x="851" y="496"/>
                    </a:cubicBezTo>
                    <a:cubicBezTo>
                      <a:pt x="939" y="421"/>
                      <a:pt x="1037" y="349"/>
                      <a:pt x="1121" y="265"/>
                    </a:cubicBezTo>
                    <a:lnTo>
                      <a:pt x="1125" y="1"/>
                    </a:ln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6"/>
              <p:cNvSpPr/>
              <p:nvPr/>
            </p:nvSpPr>
            <p:spPr>
              <a:xfrm>
                <a:off x="-3224041" y="2875600"/>
                <a:ext cx="1379811" cy="1805129"/>
              </a:xfrm>
              <a:custGeom>
                <a:rect b="b" l="l" r="r" t="t"/>
                <a:pathLst>
                  <a:path extrusionOk="0" h="1460" w="1116">
                    <a:moveTo>
                      <a:pt x="1116" y="0"/>
                    </a:moveTo>
                    <a:cubicBezTo>
                      <a:pt x="883" y="274"/>
                      <a:pt x="645" y="546"/>
                      <a:pt x="394" y="798"/>
                    </a:cubicBezTo>
                    <a:cubicBezTo>
                      <a:pt x="251" y="945"/>
                      <a:pt x="77" y="1131"/>
                      <a:pt x="1" y="1328"/>
                    </a:cubicBezTo>
                    <a:lnTo>
                      <a:pt x="1" y="1459"/>
                    </a:lnTo>
                    <a:cubicBezTo>
                      <a:pt x="136" y="1406"/>
                      <a:pt x="306" y="1162"/>
                      <a:pt x="400" y="1074"/>
                    </a:cubicBezTo>
                    <a:cubicBezTo>
                      <a:pt x="564" y="915"/>
                      <a:pt x="731" y="777"/>
                      <a:pt x="873" y="599"/>
                    </a:cubicBezTo>
                    <a:cubicBezTo>
                      <a:pt x="959" y="497"/>
                      <a:pt x="1046" y="383"/>
                      <a:pt x="1114" y="266"/>
                    </a:cubicBezTo>
                    <a:lnTo>
                      <a:pt x="1116" y="0"/>
                    </a:ln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6"/>
              <p:cNvSpPr/>
              <p:nvPr/>
            </p:nvSpPr>
            <p:spPr>
              <a:xfrm>
                <a:off x="-3216622" y="3767037"/>
                <a:ext cx="1368684" cy="1356320"/>
              </a:xfrm>
              <a:custGeom>
                <a:rect b="b" l="l" r="r" t="t"/>
                <a:pathLst>
                  <a:path extrusionOk="0" h="1097" w="1107">
                    <a:moveTo>
                      <a:pt x="1106" y="1"/>
                    </a:moveTo>
                    <a:cubicBezTo>
                      <a:pt x="1038" y="65"/>
                      <a:pt x="961" y="120"/>
                      <a:pt x="891" y="181"/>
                    </a:cubicBezTo>
                    <a:cubicBezTo>
                      <a:pt x="740" y="314"/>
                      <a:pt x="594" y="441"/>
                      <a:pt x="443" y="566"/>
                    </a:cubicBezTo>
                    <a:cubicBezTo>
                      <a:pt x="343" y="646"/>
                      <a:pt x="83" y="834"/>
                      <a:pt x="1" y="998"/>
                    </a:cubicBezTo>
                    <a:lnTo>
                      <a:pt x="1" y="1096"/>
                    </a:lnTo>
                    <a:cubicBezTo>
                      <a:pt x="144" y="1038"/>
                      <a:pt x="306" y="822"/>
                      <a:pt x="427" y="725"/>
                    </a:cubicBezTo>
                    <a:cubicBezTo>
                      <a:pt x="574" y="605"/>
                      <a:pt x="705" y="466"/>
                      <a:pt x="844" y="343"/>
                    </a:cubicBezTo>
                    <a:cubicBezTo>
                      <a:pt x="924" y="275"/>
                      <a:pt x="1020" y="212"/>
                      <a:pt x="1106" y="140"/>
                    </a:cubicBezTo>
                    <a:lnTo>
                      <a:pt x="1106" y="1"/>
                    </a:ln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6"/>
              <p:cNvSpPr/>
              <p:nvPr/>
            </p:nvSpPr>
            <p:spPr>
              <a:xfrm>
                <a:off x="-3216622" y="4287557"/>
                <a:ext cx="1361265" cy="1336538"/>
              </a:xfrm>
              <a:custGeom>
                <a:rect b="b" l="l" r="r" t="t"/>
                <a:pathLst>
                  <a:path extrusionOk="0" h="1081" w="1101">
                    <a:moveTo>
                      <a:pt x="1100" y="0"/>
                    </a:moveTo>
                    <a:lnTo>
                      <a:pt x="1100" y="0"/>
                    </a:lnTo>
                    <a:cubicBezTo>
                      <a:pt x="1012" y="77"/>
                      <a:pt x="912" y="143"/>
                      <a:pt x="834" y="208"/>
                    </a:cubicBezTo>
                    <a:cubicBezTo>
                      <a:pt x="668" y="341"/>
                      <a:pt x="496" y="478"/>
                      <a:pt x="339" y="622"/>
                    </a:cubicBezTo>
                    <a:cubicBezTo>
                      <a:pt x="261" y="695"/>
                      <a:pt x="93" y="804"/>
                      <a:pt x="1" y="926"/>
                    </a:cubicBezTo>
                    <a:lnTo>
                      <a:pt x="1" y="1080"/>
                    </a:lnTo>
                    <a:cubicBezTo>
                      <a:pt x="144" y="996"/>
                      <a:pt x="294" y="773"/>
                      <a:pt x="414" y="681"/>
                    </a:cubicBezTo>
                    <a:cubicBezTo>
                      <a:pt x="562" y="566"/>
                      <a:pt x="721" y="444"/>
                      <a:pt x="877" y="341"/>
                    </a:cubicBezTo>
                    <a:cubicBezTo>
                      <a:pt x="940" y="300"/>
                      <a:pt x="1022" y="257"/>
                      <a:pt x="1098" y="208"/>
                    </a:cubicBezTo>
                    <a:lnTo>
                      <a:pt x="1100" y="0"/>
                    </a:ln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6"/>
              <p:cNvSpPr/>
              <p:nvPr/>
            </p:nvSpPr>
            <p:spPr>
              <a:xfrm>
                <a:off x="-3211677" y="4928006"/>
                <a:ext cx="1351374" cy="1215371"/>
              </a:xfrm>
              <a:custGeom>
                <a:rect b="b" l="l" r="r" t="t"/>
                <a:pathLst>
                  <a:path extrusionOk="0" h="983" w="1093">
                    <a:moveTo>
                      <a:pt x="1092" y="1"/>
                    </a:moveTo>
                    <a:lnTo>
                      <a:pt x="1092" y="1"/>
                    </a:lnTo>
                    <a:cubicBezTo>
                      <a:pt x="858" y="167"/>
                      <a:pt x="625" y="341"/>
                      <a:pt x="398" y="511"/>
                    </a:cubicBezTo>
                    <a:cubicBezTo>
                      <a:pt x="253" y="623"/>
                      <a:pt x="81" y="750"/>
                      <a:pt x="1" y="912"/>
                    </a:cubicBezTo>
                    <a:lnTo>
                      <a:pt x="1" y="983"/>
                    </a:lnTo>
                    <a:lnTo>
                      <a:pt x="187" y="863"/>
                    </a:lnTo>
                    <a:cubicBezTo>
                      <a:pt x="251" y="795"/>
                      <a:pt x="310" y="725"/>
                      <a:pt x="361" y="681"/>
                    </a:cubicBezTo>
                    <a:cubicBezTo>
                      <a:pt x="502" y="558"/>
                      <a:pt x="646" y="433"/>
                      <a:pt x="799" y="325"/>
                    </a:cubicBezTo>
                    <a:cubicBezTo>
                      <a:pt x="840" y="296"/>
                      <a:pt x="967" y="247"/>
                      <a:pt x="1088" y="185"/>
                    </a:cubicBezTo>
                    <a:lnTo>
                      <a:pt x="1092" y="1"/>
                    </a:ln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6"/>
              <p:cNvSpPr/>
              <p:nvPr/>
            </p:nvSpPr>
            <p:spPr>
              <a:xfrm>
                <a:off x="-3806380" y="1138473"/>
                <a:ext cx="1020022" cy="199059"/>
              </a:xfrm>
              <a:custGeom>
                <a:rect b="b" l="l" r="r" t="t"/>
                <a:pathLst>
                  <a:path extrusionOk="0" h="161" w="825">
                    <a:moveTo>
                      <a:pt x="626" y="1"/>
                    </a:moveTo>
                    <a:cubicBezTo>
                      <a:pt x="389" y="1"/>
                      <a:pt x="88" y="20"/>
                      <a:pt x="1" y="124"/>
                    </a:cubicBezTo>
                    <a:lnTo>
                      <a:pt x="157" y="161"/>
                    </a:lnTo>
                    <a:cubicBezTo>
                      <a:pt x="200" y="141"/>
                      <a:pt x="243" y="120"/>
                      <a:pt x="282" y="108"/>
                    </a:cubicBezTo>
                    <a:cubicBezTo>
                      <a:pt x="353" y="89"/>
                      <a:pt x="439" y="75"/>
                      <a:pt x="511" y="71"/>
                    </a:cubicBezTo>
                    <a:cubicBezTo>
                      <a:pt x="516" y="71"/>
                      <a:pt x="522" y="71"/>
                      <a:pt x="528" y="71"/>
                    </a:cubicBezTo>
                    <a:cubicBezTo>
                      <a:pt x="569" y="71"/>
                      <a:pt x="642" y="75"/>
                      <a:pt x="715" y="79"/>
                    </a:cubicBezTo>
                    <a:lnTo>
                      <a:pt x="824" y="4"/>
                    </a:lnTo>
                    <a:cubicBezTo>
                      <a:pt x="771" y="3"/>
                      <a:pt x="702" y="1"/>
                      <a:pt x="626" y="1"/>
                    </a:cubicBez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6"/>
              <p:cNvSpPr/>
              <p:nvPr/>
            </p:nvSpPr>
            <p:spPr>
              <a:xfrm>
                <a:off x="-4239116" y="906032"/>
                <a:ext cx="1749492" cy="335062"/>
              </a:xfrm>
              <a:custGeom>
                <a:rect b="b" l="l" r="r" t="t"/>
                <a:pathLst>
                  <a:path extrusionOk="0" h="271" w="1415">
                    <a:moveTo>
                      <a:pt x="863" y="0"/>
                    </a:moveTo>
                    <a:cubicBezTo>
                      <a:pt x="578" y="0"/>
                      <a:pt x="296" y="39"/>
                      <a:pt x="51" y="191"/>
                    </a:cubicBezTo>
                    <a:cubicBezTo>
                      <a:pt x="32" y="202"/>
                      <a:pt x="16" y="218"/>
                      <a:pt x="0" y="232"/>
                    </a:cubicBezTo>
                    <a:lnTo>
                      <a:pt x="169" y="271"/>
                    </a:lnTo>
                    <a:cubicBezTo>
                      <a:pt x="227" y="243"/>
                      <a:pt x="284" y="214"/>
                      <a:pt x="345" y="194"/>
                    </a:cubicBezTo>
                    <a:cubicBezTo>
                      <a:pt x="501" y="144"/>
                      <a:pt x="677" y="97"/>
                      <a:pt x="842" y="85"/>
                    </a:cubicBezTo>
                    <a:cubicBezTo>
                      <a:pt x="923" y="77"/>
                      <a:pt x="1008" y="75"/>
                      <a:pt x="1091" y="75"/>
                    </a:cubicBezTo>
                    <a:cubicBezTo>
                      <a:pt x="1139" y="75"/>
                      <a:pt x="1187" y="76"/>
                      <a:pt x="1235" y="77"/>
                    </a:cubicBezTo>
                    <a:cubicBezTo>
                      <a:pt x="1258" y="77"/>
                      <a:pt x="1288" y="87"/>
                      <a:pt x="1319" y="95"/>
                    </a:cubicBezTo>
                    <a:lnTo>
                      <a:pt x="1415" y="30"/>
                    </a:lnTo>
                    <a:cubicBezTo>
                      <a:pt x="1236" y="17"/>
                      <a:pt x="1049" y="0"/>
                      <a:pt x="863" y="0"/>
                    </a:cubicBez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6"/>
              <p:cNvSpPr/>
              <p:nvPr/>
            </p:nvSpPr>
            <p:spPr>
              <a:xfrm>
                <a:off x="-4563050" y="684718"/>
                <a:ext cx="2389942" cy="479719"/>
              </a:xfrm>
              <a:custGeom>
                <a:rect b="b" l="l" r="r" t="t"/>
                <a:pathLst>
                  <a:path extrusionOk="0" h="388" w="1933">
                    <a:moveTo>
                      <a:pt x="1390" y="1"/>
                    </a:moveTo>
                    <a:cubicBezTo>
                      <a:pt x="1207" y="1"/>
                      <a:pt x="1026" y="13"/>
                      <a:pt x="816" y="31"/>
                    </a:cubicBezTo>
                    <a:cubicBezTo>
                      <a:pt x="656" y="47"/>
                      <a:pt x="386" y="104"/>
                      <a:pt x="241" y="182"/>
                    </a:cubicBezTo>
                    <a:cubicBezTo>
                      <a:pt x="190" y="211"/>
                      <a:pt x="63" y="280"/>
                      <a:pt x="0" y="350"/>
                    </a:cubicBezTo>
                    <a:lnTo>
                      <a:pt x="155" y="387"/>
                    </a:lnTo>
                    <a:cubicBezTo>
                      <a:pt x="251" y="330"/>
                      <a:pt x="341" y="240"/>
                      <a:pt x="425" y="201"/>
                    </a:cubicBezTo>
                    <a:cubicBezTo>
                      <a:pt x="583" y="125"/>
                      <a:pt x="773" y="123"/>
                      <a:pt x="945" y="96"/>
                    </a:cubicBezTo>
                    <a:cubicBezTo>
                      <a:pt x="1007" y="86"/>
                      <a:pt x="1070" y="82"/>
                      <a:pt x="1134" y="82"/>
                    </a:cubicBezTo>
                    <a:cubicBezTo>
                      <a:pt x="1235" y="82"/>
                      <a:pt x="1338" y="91"/>
                      <a:pt x="1436" y="96"/>
                    </a:cubicBezTo>
                    <a:cubicBezTo>
                      <a:pt x="1497" y="98"/>
                      <a:pt x="1673" y="104"/>
                      <a:pt x="1808" y="123"/>
                    </a:cubicBezTo>
                    <a:lnTo>
                      <a:pt x="1933" y="39"/>
                    </a:lnTo>
                    <a:cubicBezTo>
                      <a:pt x="1734" y="11"/>
                      <a:pt x="1561" y="1"/>
                      <a:pt x="1390" y="1"/>
                    </a:cubicBez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6"/>
              <p:cNvSpPr/>
              <p:nvPr/>
            </p:nvSpPr>
            <p:spPr>
              <a:xfrm>
                <a:off x="-4823929" y="467114"/>
                <a:ext cx="2849879" cy="631795"/>
              </a:xfrm>
              <a:custGeom>
                <a:rect b="b" l="l" r="r" t="t"/>
                <a:pathLst>
                  <a:path extrusionOk="0" h="511" w="2305">
                    <a:moveTo>
                      <a:pt x="1450" y="1"/>
                    </a:moveTo>
                    <a:cubicBezTo>
                      <a:pt x="1337" y="1"/>
                      <a:pt x="1224" y="8"/>
                      <a:pt x="1101" y="25"/>
                    </a:cubicBezTo>
                    <a:cubicBezTo>
                      <a:pt x="826" y="64"/>
                      <a:pt x="583" y="125"/>
                      <a:pt x="338" y="262"/>
                    </a:cubicBezTo>
                    <a:cubicBezTo>
                      <a:pt x="319" y="274"/>
                      <a:pt x="88" y="387"/>
                      <a:pt x="0" y="477"/>
                    </a:cubicBezTo>
                    <a:lnTo>
                      <a:pt x="143" y="510"/>
                    </a:lnTo>
                    <a:cubicBezTo>
                      <a:pt x="268" y="432"/>
                      <a:pt x="425" y="305"/>
                      <a:pt x="475" y="280"/>
                    </a:cubicBezTo>
                    <a:cubicBezTo>
                      <a:pt x="630" y="195"/>
                      <a:pt x="816" y="176"/>
                      <a:pt x="984" y="139"/>
                    </a:cubicBezTo>
                    <a:cubicBezTo>
                      <a:pt x="1145" y="106"/>
                      <a:pt x="1310" y="94"/>
                      <a:pt x="1477" y="94"/>
                    </a:cubicBezTo>
                    <a:cubicBezTo>
                      <a:pt x="1690" y="94"/>
                      <a:pt x="1906" y="114"/>
                      <a:pt x="2115" y="135"/>
                    </a:cubicBezTo>
                    <a:cubicBezTo>
                      <a:pt x="2134" y="137"/>
                      <a:pt x="2175" y="148"/>
                      <a:pt x="2220" y="158"/>
                    </a:cubicBezTo>
                    <a:lnTo>
                      <a:pt x="2304" y="103"/>
                    </a:lnTo>
                    <a:cubicBezTo>
                      <a:pt x="2162" y="80"/>
                      <a:pt x="1999" y="39"/>
                      <a:pt x="1852" y="25"/>
                    </a:cubicBezTo>
                    <a:cubicBezTo>
                      <a:pt x="1712" y="10"/>
                      <a:pt x="1582" y="1"/>
                      <a:pt x="1450" y="1"/>
                    </a:cubicBez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6"/>
              <p:cNvSpPr/>
              <p:nvPr/>
            </p:nvSpPr>
            <p:spPr>
              <a:xfrm>
                <a:off x="-5146626" y="313801"/>
                <a:ext cx="3322180" cy="712161"/>
              </a:xfrm>
              <a:custGeom>
                <a:rect b="b" l="l" r="r" t="t"/>
                <a:pathLst>
                  <a:path extrusionOk="0" h="576" w="2687">
                    <a:moveTo>
                      <a:pt x="1547" y="1"/>
                    </a:moveTo>
                    <a:cubicBezTo>
                      <a:pt x="1400" y="1"/>
                      <a:pt x="1255" y="14"/>
                      <a:pt x="1122" y="38"/>
                    </a:cubicBezTo>
                    <a:cubicBezTo>
                      <a:pt x="862" y="85"/>
                      <a:pt x="629" y="157"/>
                      <a:pt x="392" y="270"/>
                    </a:cubicBezTo>
                    <a:cubicBezTo>
                      <a:pt x="308" y="310"/>
                      <a:pt x="77" y="431"/>
                      <a:pt x="1" y="538"/>
                    </a:cubicBezTo>
                    <a:lnTo>
                      <a:pt x="161" y="576"/>
                    </a:lnTo>
                    <a:cubicBezTo>
                      <a:pt x="292" y="517"/>
                      <a:pt x="425" y="405"/>
                      <a:pt x="527" y="347"/>
                    </a:cubicBezTo>
                    <a:cubicBezTo>
                      <a:pt x="676" y="267"/>
                      <a:pt x="805" y="194"/>
                      <a:pt x="969" y="159"/>
                    </a:cubicBezTo>
                    <a:cubicBezTo>
                      <a:pt x="1258" y="93"/>
                      <a:pt x="1563" y="59"/>
                      <a:pt x="1866" y="59"/>
                    </a:cubicBezTo>
                    <a:cubicBezTo>
                      <a:pt x="1938" y="59"/>
                      <a:pt x="2010" y="61"/>
                      <a:pt x="2082" y="65"/>
                    </a:cubicBezTo>
                    <a:cubicBezTo>
                      <a:pt x="2266" y="75"/>
                      <a:pt x="2468" y="161"/>
                      <a:pt x="2657" y="167"/>
                    </a:cubicBezTo>
                    <a:lnTo>
                      <a:pt x="2687" y="147"/>
                    </a:lnTo>
                    <a:lnTo>
                      <a:pt x="2076" y="44"/>
                    </a:lnTo>
                    <a:cubicBezTo>
                      <a:pt x="2037" y="40"/>
                      <a:pt x="1998" y="44"/>
                      <a:pt x="1963" y="36"/>
                    </a:cubicBezTo>
                    <a:cubicBezTo>
                      <a:pt x="1827" y="12"/>
                      <a:pt x="1686" y="1"/>
                      <a:pt x="1547" y="1"/>
                    </a:cubicBez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6"/>
              <p:cNvSpPr/>
              <p:nvPr/>
            </p:nvSpPr>
            <p:spPr>
              <a:xfrm>
                <a:off x="-5542271" y="212418"/>
                <a:ext cx="2250230" cy="724525"/>
              </a:xfrm>
              <a:custGeom>
                <a:rect b="b" l="l" r="r" t="t"/>
                <a:pathLst>
                  <a:path extrusionOk="0" h="586" w="1820">
                    <a:moveTo>
                      <a:pt x="1663" y="0"/>
                    </a:moveTo>
                    <a:cubicBezTo>
                      <a:pt x="1563" y="2"/>
                      <a:pt x="1463" y="6"/>
                      <a:pt x="1363" y="18"/>
                    </a:cubicBezTo>
                    <a:cubicBezTo>
                      <a:pt x="1142" y="45"/>
                      <a:pt x="945" y="106"/>
                      <a:pt x="734" y="176"/>
                    </a:cubicBezTo>
                    <a:lnTo>
                      <a:pt x="104" y="452"/>
                    </a:lnTo>
                    <a:cubicBezTo>
                      <a:pt x="92" y="462"/>
                      <a:pt x="78" y="470"/>
                      <a:pt x="67" y="480"/>
                    </a:cubicBezTo>
                    <a:cubicBezTo>
                      <a:pt x="47" y="495"/>
                      <a:pt x="20" y="521"/>
                      <a:pt x="0" y="548"/>
                    </a:cubicBezTo>
                    <a:lnTo>
                      <a:pt x="162" y="585"/>
                    </a:lnTo>
                    <a:cubicBezTo>
                      <a:pt x="235" y="530"/>
                      <a:pt x="307" y="456"/>
                      <a:pt x="372" y="419"/>
                    </a:cubicBezTo>
                    <a:cubicBezTo>
                      <a:pt x="689" y="247"/>
                      <a:pt x="1023" y="124"/>
                      <a:pt x="1373" y="71"/>
                    </a:cubicBezTo>
                    <a:cubicBezTo>
                      <a:pt x="1520" y="49"/>
                      <a:pt x="1671" y="40"/>
                      <a:pt x="1819" y="28"/>
                    </a:cubicBezTo>
                    <a:lnTo>
                      <a:pt x="1663" y="0"/>
                    </a:lnTo>
                    <a:close/>
                  </a:path>
                </a:pathLst>
              </a:custGeom>
              <a:solidFill>
                <a:srgbClr val="CC5E33">
                  <a:alpha val="1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6"/>
              <p:cNvSpPr/>
              <p:nvPr/>
            </p:nvSpPr>
            <p:spPr>
              <a:xfrm>
                <a:off x="-5635000" y="488132"/>
                <a:ext cx="3813027" cy="5657721"/>
              </a:xfrm>
              <a:custGeom>
                <a:rect b="b" l="l" r="r" t="t"/>
                <a:pathLst>
                  <a:path extrusionOk="0" h="4576" w="3084">
                    <a:moveTo>
                      <a:pt x="3048" y="0"/>
                    </a:moveTo>
                    <a:lnTo>
                      <a:pt x="1894" y="699"/>
                    </a:lnTo>
                    <a:lnTo>
                      <a:pt x="16" y="272"/>
                    </a:lnTo>
                    <a:lnTo>
                      <a:pt x="1" y="307"/>
                    </a:lnTo>
                    <a:lnTo>
                      <a:pt x="3" y="351"/>
                    </a:lnTo>
                    <a:lnTo>
                      <a:pt x="1832" y="787"/>
                    </a:lnTo>
                    <a:lnTo>
                      <a:pt x="1869" y="4548"/>
                    </a:lnTo>
                    <a:lnTo>
                      <a:pt x="1961" y="4576"/>
                    </a:lnTo>
                    <a:lnTo>
                      <a:pt x="1982" y="4560"/>
                    </a:lnTo>
                    <a:lnTo>
                      <a:pt x="1963" y="771"/>
                    </a:lnTo>
                    <a:lnTo>
                      <a:pt x="1967" y="767"/>
                    </a:lnTo>
                    <a:lnTo>
                      <a:pt x="3084" y="34"/>
                    </a:lnTo>
                    <a:lnTo>
                      <a:pt x="3084" y="8"/>
                    </a:lnTo>
                    <a:lnTo>
                      <a:pt x="30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6"/>
              <p:cNvSpPr/>
              <p:nvPr/>
            </p:nvSpPr>
            <p:spPr>
              <a:xfrm>
                <a:off x="-5197318" y="4538544"/>
                <a:ext cx="107566" cy="1113987"/>
              </a:xfrm>
              <a:custGeom>
                <a:rect b="b" l="l" r="r" t="t"/>
                <a:pathLst>
                  <a:path extrusionOk="0" h="901" w="87">
                    <a:moveTo>
                      <a:pt x="22" y="1"/>
                    </a:moveTo>
                    <a:cubicBezTo>
                      <a:pt x="22" y="9"/>
                      <a:pt x="22" y="18"/>
                      <a:pt x="22" y="26"/>
                    </a:cubicBezTo>
                    <a:lnTo>
                      <a:pt x="22" y="26"/>
                    </a:lnTo>
                    <a:cubicBezTo>
                      <a:pt x="22" y="18"/>
                      <a:pt x="22" y="9"/>
                      <a:pt x="22" y="1"/>
                    </a:cubicBezTo>
                    <a:close/>
                    <a:moveTo>
                      <a:pt x="22" y="26"/>
                    </a:moveTo>
                    <a:lnTo>
                      <a:pt x="22" y="26"/>
                    </a:lnTo>
                    <a:cubicBezTo>
                      <a:pt x="23" y="120"/>
                      <a:pt x="24" y="215"/>
                      <a:pt x="24" y="312"/>
                    </a:cubicBezTo>
                    <a:cubicBezTo>
                      <a:pt x="24" y="504"/>
                      <a:pt x="9" y="693"/>
                      <a:pt x="1" y="883"/>
                    </a:cubicBezTo>
                    <a:lnTo>
                      <a:pt x="1" y="889"/>
                    </a:lnTo>
                    <a:cubicBezTo>
                      <a:pt x="5" y="885"/>
                      <a:pt x="11" y="883"/>
                      <a:pt x="18" y="881"/>
                    </a:cubicBezTo>
                    <a:cubicBezTo>
                      <a:pt x="25" y="879"/>
                      <a:pt x="30" y="878"/>
                      <a:pt x="35" y="878"/>
                    </a:cubicBezTo>
                    <a:cubicBezTo>
                      <a:pt x="42" y="878"/>
                      <a:pt x="49" y="880"/>
                      <a:pt x="58" y="883"/>
                    </a:cubicBezTo>
                    <a:cubicBezTo>
                      <a:pt x="69" y="885"/>
                      <a:pt x="73" y="893"/>
                      <a:pt x="79" y="901"/>
                    </a:cubicBezTo>
                    <a:lnTo>
                      <a:pt x="79" y="889"/>
                    </a:lnTo>
                    <a:cubicBezTo>
                      <a:pt x="79" y="797"/>
                      <a:pt x="87" y="709"/>
                      <a:pt x="83" y="619"/>
                    </a:cubicBezTo>
                    <a:cubicBezTo>
                      <a:pt x="81" y="523"/>
                      <a:pt x="69" y="435"/>
                      <a:pt x="59" y="345"/>
                    </a:cubicBezTo>
                    <a:cubicBezTo>
                      <a:pt x="50" y="243"/>
                      <a:pt x="24" y="136"/>
                      <a:pt x="22" y="26"/>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6"/>
              <p:cNvSpPr/>
              <p:nvPr/>
            </p:nvSpPr>
            <p:spPr>
              <a:xfrm>
                <a:off x="-2447588" y="4742548"/>
                <a:ext cx="185458" cy="841982"/>
              </a:xfrm>
              <a:custGeom>
                <a:rect b="b" l="l" r="r" t="t"/>
                <a:pathLst>
                  <a:path extrusionOk="0" h="681" w="150">
                    <a:moveTo>
                      <a:pt x="9" y="0"/>
                    </a:moveTo>
                    <a:cubicBezTo>
                      <a:pt x="9" y="84"/>
                      <a:pt x="1" y="170"/>
                      <a:pt x="3" y="256"/>
                    </a:cubicBezTo>
                    <a:cubicBezTo>
                      <a:pt x="3" y="399"/>
                      <a:pt x="50" y="540"/>
                      <a:pt x="63" y="681"/>
                    </a:cubicBezTo>
                    <a:cubicBezTo>
                      <a:pt x="65" y="675"/>
                      <a:pt x="67" y="661"/>
                      <a:pt x="83" y="655"/>
                    </a:cubicBezTo>
                    <a:cubicBezTo>
                      <a:pt x="95" y="648"/>
                      <a:pt x="106" y="646"/>
                      <a:pt x="122" y="642"/>
                    </a:cubicBezTo>
                    <a:cubicBezTo>
                      <a:pt x="125" y="641"/>
                      <a:pt x="127" y="641"/>
                      <a:pt x="129" y="641"/>
                    </a:cubicBezTo>
                    <a:cubicBezTo>
                      <a:pt x="136" y="641"/>
                      <a:pt x="143" y="643"/>
                      <a:pt x="146" y="648"/>
                    </a:cubicBezTo>
                    <a:lnTo>
                      <a:pt x="150" y="642"/>
                    </a:lnTo>
                    <a:cubicBezTo>
                      <a:pt x="140" y="607"/>
                      <a:pt x="126" y="571"/>
                      <a:pt x="114" y="540"/>
                    </a:cubicBezTo>
                    <a:cubicBezTo>
                      <a:pt x="48" y="364"/>
                      <a:pt x="60" y="178"/>
                      <a:pt x="9"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7" name="Google Shape;917;p26"/>
            <p:cNvGrpSpPr/>
            <p:nvPr/>
          </p:nvGrpSpPr>
          <p:grpSpPr>
            <a:xfrm>
              <a:off x="930556" y="4626430"/>
              <a:ext cx="1188730" cy="735959"/>
              <a:chOff x="-10302250" y="1244650"/>
              <a:chExt cx="6992527" cy="4329173"/>
            </a:xfrm>
          </p:grpSpPr>
          <p:sp>
            <p:nvSpPr>
              <p:cNvPr id="918" name="Google Shape;918;p26"/>
              <p:cNvSpPr/>
              <p:nvPr/>
            </p:nvSpPr>
            <p:spPr>
              <a:xfrm>
                <a:off x="-7712908" y="4369139"/>
                <a:ext cx="4287155" cy="1204684"/>
              </a:xfrm>
              <a:custGeom>
                <a:rect b="b" l="l" r="r" t="t"/>
                <a:pathLst>
                  <a:path extrusionOk="0" h="2035" w="7242">
                    <a:moveTo>
                      <a:pt x="7242" y="0"/>
                    </a:moveTo>
                    <a:lnTo>
                      <a:pt x="0" y="970"/>
                    </a:lnTo>
                    <a:lnTo>
                      <a:pt x="114" y="2034"/>
                    </a:lnTo>
                    <a:lnTo>
                      <a:pt x="7242" y="970"/>
                    </a:lnTo>
                    <a:lnTo>
                      <a:pt x="724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6"/>
              <p:cNvSpPr/>
              <p:nvPr/>
            </p:nvSpPr>
            <p:spPr>
              <a:xfrm>
                <a:off x="-9127752" y="2473016"/>
                <a:ext cx="1482330" cy="3100804"/>
              </a:xfrm>
              <a:custGeom>
                <a:rect b="b" l="l" r="r" t="t"/>
                <a:pathLst>
                  <a:path extrusionOk="0" h="5238" w="2504">
                    <a:moveTo>
                      <a:pt x="0" y="1"/>
                    </a:moveTo>
                    <a:lnTo>
                      <a:pt x="0" y="973"/>
                    </a:lnTo>
                    <a:lnTo>
                      <a:pt x="2504" y="5237"/>
                    </a:lnTo>
                    <a:lnTo>
                      <a:pt x="2390" y="4173"/>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6"/>
              <p:cNvSpPr/>
              <p:nvPr/>
            </p:nvSpPr>
            <p:spPr>
              <a:xfrm>
                <a:off x="-9070330" y="3146101"/>
                <a:ext cx="1419580" cy="2375626"/>
              </a:xfrm>
              <a:custGeom>
                <a:rect b="b" l="l" r="r" t="t"/>
                <a:pathLst>
                  <a:path extrusionOk="0" h="4013" w="2398">
                    <a:moveTo>
                      <a:pt x="1" y="0"/>
                    </a:moveTo>
                    <a:lnTo>
                      <a:pt x="374" y="638"/>
                    </a:lnTo>
                    <a:cubicBezTo>
                      <a:pt x="754" y="1186"/>
                      <a:pt x="1143" y="1751"/>
                      <a:pt x="1456" y="2297"/>
                    </a:cubicBezTo>
                    <a:cubicBezTo>
                      <a:pt x="1730" y="2778"/>
                      <a:pt x="1930" y="3238"/>
                      <a:pt x="2248" y="3764"/>
                    </a:cubicBezTo>
                    <a:cubicBezTo>
                      <a:pt x="2297" y="3844"/>
                      <a:pt x="2346" y="3926"/>
                      <a:pt x="2397" y="4012"/>
                    </a:cubicBezTo>
                    <a:lnTo>
                      <a:pt x="2385" y="3893"/>
                    </a:lnTo>
                    <a:cubicBezTo>
                      <a:pt x="2338" y="3813"/>
                      <a:pt x="2293" y="3731"/>
                      <a:pt x="2248" y="3651"/>
                    </a:cubicBezTo>
                    <a:cubicBezTo>
                      <a:pt x="1853" y="2958"/>
                      <a:pt x="1609" y="2371"/>
                      <a:pt x="1214" y="1722"/>
                    </a:cubicBezTo>
                    <a:cubicBezTo>
                      <a:pt x="979" y="1335"/>
                      <a:pt x="705" y="912"/>
                      <a:pt x="402" y="511"/>
                    </a:cubicBezTo>
                    <a:cubicBezTo>
                      <a:pt x="269" y="335"/>
                      <a:pt x="130" y="167"/>
                      <a:pt x="1"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6"/>
              <p:cNvSpPr/>
              <p:nvPr/>
            </p:nvSpPr>
            <p:spPr>
              <a:xfrm>
                <a:off x="-9127752" y="2893916"/>
                <a:ext cx="1459243" cy="2465607"/>
              </a:xfrm>
              <a:custGeom>
                <a:rect b="b" l="l" r="r" t="t"/>
                <a:pathLst>
                  <a:path extrusionOk="0" h="4165" w="2465">
                    <a:moveTo>
                      <a:pt x="0" y="0"/>
                    </a:moveTo>
                    <a:lnTo>
                      <a:pt x="0" y="78"/>
                    </a:lnTo>
                    <a:cubicBezTo>
                      <a:pt x="430" y="734"/>
                      <a:pt x="959" y="1446"/>
                      <a:pt x="1340" y="2111"/>
                    </a:cubicBezTo>
                    <a:cubicBezTo>
                      <a:pt x="1496" y="2386"/>
                      <a:pt x="1694" y="2686"/>
                      <a:pt x="1866" y="2979"/>
                    </a:cubicBezTo>
                    <a:cubicBezTo>
                      <a:pt x="2081" y="3345"/>
                      <a:pt x="2173" y="3658"/>
                      <a:pt x="2394" y="4043"/>
                    </a:cubicBezTo>
                    <a:cubicBezTo>
                      <a:pt x="2416" y="4082"/>
                      <a:pt x="2439" y="4123"/>
                      <a:pt x="2465" y="4165"/>
                    </a:cubicBezTo>
                    <a:lnTo>
                      <a:pt x="2453" y="4053"/>
                    </a:lnTo>
                    <a:cubicBezTo>
                      <a:pt x="2019" y="3380"/>
                      <a:pt x="1897" y="2887"/>
                      <a:pt x="1479" y="2250"/>
                    </a:cubicBezTo>
                    <a:cubicBezTo>
                      <a:pt x="1260" y="1913"/>
                      <a:pt x="1156" y="1659"/>
                      <a:pt x="966" y="1350"/>
                    </a:cubicBezTo>
                    <a:cubicBezTo>
                      <a:pt x="775" y="1041"/>
                      <a:pt x="540" y="704"/>
                      <a:pt x="278" y="378"/>
                    </a:cubicBezTo>
                    <a:cubicBezTo>
                      <a:pt x="174" y="245"/>
                      <a:pt x="82" y="121"/>
                      <a:pt x="0"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6"/>
              <p:cNvSpPr/>
              <p:nvPr/>
            </p:nvSpPr>
            <p:spPr>
              <a:xfrm>
                <a:off x="-9125976" y="2705073"/>
                <a:ext cx="1439116" cy="2464423"/>
              </a:xfrm>
              <a:custGeom>
                <a:rect b="b" l="l" r="r" t="t"/>
                <a:pathLst>
                  <a:path extrusionOk="0" h="4163" w="2431">
                    <a:moveTo>
                      <a:pt x="1" y="0"/>
                    </a:moveTo>
                    <a:lnTo>
                      <a:pt x="1" y="78"/>
                    </a:lnTo>
                    <a:cubicBezTo>
                      <a:pt x="60" y="172"/>
                      <a:pt x="122" y="268"/>
                      <a:pt x="187" y="366"/>
                    </a:cubicBezTo>
                    <a:cubicBezTo>
                      <a:pt x="592" y="988"/>
                      <a:pt x="1110" y="1665"/>
                      <a:pt x="1425" y="2273"/>
                    </a:cubicBezTo>
                    <a:cubicBezTo>
                      <a:pt x="1728" y="2860"/>
                      <a:pt x="2031" y="3480"/>
                      <a:pt x="2430" y="4163"/>
                    </a:cubicBezTo>
                    <a:lnTo>
                      <a:pt x="2421" y="4069"/>
                    </a:lnTo>
                    <a:cubicBezTo>
                      <a:pt x="2417" y="4065"/>
                      <a:pt x="2415" y="4061"/>
                      <a:pt x="2413" y="4059"/>
                    </a:cubicBezTo>
                    <a:cubicBezTo>
                      <a:pt x="2247" y="3775"/>
                      <a:pt x="2192" y="3547"/>
                      <a:pt x="2065" y="3290"/>
                    </a:cubicBezTo>
                    <a:cubicBezTo>
                      <a:pt x="1938" y="3028"/>
                      <a:pt x="1771" y="2754"/>
                      <a:pt x="1654" y="2508"/>
                    </a:cubicBezTo>
                    <a:cubicBezTo>
                      <a:pt x="1650" y="2498"/>
                      <a:pt x="1644" y="2486"/>
                      <a:pt x="1640" y="2477"/>
                    </a:cubicBezTo>
                    <a:lnTo>
                      <a:pt x="1104" y="1540"/>
                    </a:lnTo>
                    <a:cubicBezTo>
                      <a:pt x="928" y="1276"/>
                      <a:pt x="742" y="1010"/>
                      <a:pt x="537" y="740"/>
                    </a:cubicBezTo>
                    <a:cubicBezTo>
                      <a:pt x="422" y="591"/>
                      <a:pt x="289" y="442"/>
                      <a:pt x="187" y="298"/>
                    </a:cubicBezTo>
                    <a:cubicBezTo>
                      <a:pt x="112" y="190"/>
                      <a:pt x="66" y="100"/>
                      <a:pt x="1"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6"/>
              <p:cNvSpPr/>
              <p:nvPr/>
            </p:nvSpPr>
            <p:spPr>
              <a:xfrm>
                <a:off x="-9127752" y="2315548"/>
                <a:ext cx="5702000" cy="2628402"/>
              </a:xfrm>
              <a:custGeom>
                <a:rect b="b" l="l" r="r" t="t"/>
                <a:pathLst>
                  <a:path extrusionOk="0" h="4440" w="9632">
                    <a:moveTo>
                      <a:pt x="5319" y="1"/>
                    </a:moveTo>
                    <a:lnTo>
                      <a:pt x="0" y="267"/>
                    </a:lnTo>
                    <a:lnTo>
                      <a:pt x="2390" y="4439"/>
                    </a:lnTo>
                    <a:lnTo>
                      <a:pt x="9632" y="3469"/>
                    </a:lnTo>
                    <a:lnTo>
                      <a:pt x="53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6"/>
              <p:cNvSpPr/>
              <p:nvPr/>
            </p:nvSpPr>
            <p:spPr>
              <a:xfrm>
                <a:off x="-9087497" y="2465320"/>
                <a:ext cx="1467531" cy="2470343"/>
              </a:xfrm>
              <a:custGeom>
                <a:rect b="b" l="l" r="r" t="t"/>
                <a:pathLst>
                  <a:path extrusionOk="0" h="4173" w="2479">
                    <a:moveTo>
                      <a:pt x="153" y="0"/>
                    </a:moveTo>
                    <a:lnTo>
                      <a:pt x="1" y="8"/>
                    </a:lnTo>
                    <a:cubicBezTo>
                      <a:pt x="349" y="509"/>
                      <a:pt x="705" y="1031"/>
                      <a:pt x="994" y="1551"/>
                    </a:cubicBezTo>
                    <a:cubicBezTo>
                      <a:pt x="1294" y="2087"/>
                      <a:pt x="1511" y="2616"/>
                      <a:pt x="1867" y="3214"/>
                    </a:cubicBezTo>
                    <a:cubicBezTo>
                      <a:pt x="2039" y="3506"/>
                      <a:pt x="2223" y="3832"/>
                      <a:pt x="2428" y="4173"/>
                    </a:cubicBezTo>
                    <a:lnTo>
                      <a:pt x="2479" y="4165"/>
                    </a:lnTo>
                    <a:cubicBezTo>
                      <a:pt x="2254" y="3781"/>
                      <a:pt x="2066" y="3423"/>
                      <a:pt x="1869" y="3069"/>
                    </a:cubicBezTo>
                    <a:cubicBezTo>
                      <a:pt x="1430" y="2285"/>
                      <a:pt x="1174" y="1614"/>
                      <a:pt x="748" y="914"/>
                    </a:cubicBezTo>
                    <a:cubicBezTo>
                      <a:pt x="570" y="616"/>
                      <a:pt x="368" y="303"/>
                      <a:pt x="153"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6"/>
              <p:cNvSpPr/>
              <p:nvPr/>
            </p:nvSpPr>
            <p:spPr>
              <a:xfrm>
                <a:off x="-8948381" y="2461768"/>
                <a:ext cx="1488250" cy="2461463"/>
              </a:xfrm>
              <a:custGeom>
                <a:rect b="b" l="l" r="r" t="t"/>
                <a:pathLst>
                  <a:path extrusionOk="0" h="4158" w="2514">
                    <a:moveTo>
                      <a:pt x="129" y="0"/>
                    </a:moveTo>
                    <a:lnTo>
                      <a:pt x="0" y="6"/>
                    </a:lnTo>
                    <a:cubicBezTo>
                      <a:pt x="196" y="296"/>
                      <a:pt x="384" y="587"/>
                      <a:pt x="546" y="877"/>
                    </a:cubicBezTo>
                    <a:cubicBezTo>
                      <a:pt x="714" y="1172"/>
                      <a:pt x="929" y="1493"/>
                      <a:pt x="1115" y="1814"/>
                    </a:cubicBezTo>
                    <a:cubicBezTo>
                      <a:pt x="1350" y="2221"/>
                      <a:pt x="1448" y="2588"/>
                      <a:pt x="1692" y="3025"/>
                    </a:cubicBezTo>
                    <a:cubicBezTo>
                      <a:pt x="1896" y="3384"/>
                      <a:pt x="2127" y="3760"/>
                      <a:pt x="2381" y="4157"/>
                    </a:cubicBezTo>
                    <a:lnTo>
                      <a:pt x="2514" y="4140"/>
                    </a:lnTo>
                    <a:cubicBezTo>
                      <a:pt x="2258" y="3766"/>
                      <a:pt x="2005" y="3398"/>
                      <a:pt x="1780" y="3056"/>
                    </a:cubicBezTo>
                    <a:cubicBezTo>
                      <a:pt x="1280" y="2285"/>
                      <a:pt x="1160" y="1706"/>
                      <a:pt x="702" y="1012"/>
                    </a:cubicBezTo>
                    <a:cubicBezTo>
                      <a:pt x="468" y="656"/>
                      <a:pt x="364" y="378"/>
                      <a:pt x="167" y="59"/>
                    </a:cubicBezTo>
                    <a:lnTo>
                      <a:pt x="129"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6"/>
              <p:cNvSpPr/>
              <p:nvPr/>
            </p:nvSpPr>
            <p:spPr>
              <a:xfrm>
                <a:off x="-8799200" y="2451112"/>
                <a:ext cx="1463387" cy="2451992"/>
              </a:xfrm>
              <a:custGeom>
                <a:rect b="b" l="l" r="r" t="t"/>
                <a:pathLst>
                  <a:path extrusionOk="0" h="4142" w="2472">
                    <a:moveTo>
                      <a:pt x="143" y="1"/>
                    </a:moveTo>
                    <a:lnTo>
                      <a:pt x="1" y="9"/>
                    </a:lnTo>
                    <a:cubicBezTo>
                      <a:pt x="151" y="238"/>
                      <a:pt x="290" y="468"/>
                      <a:pt x="404" y="693"/>
                    </a:cubicBezTo>
                    <a:cubicBezTo>
                      <a:pt x="777" y="1439"/>
                      <a:pt x="1159" y="2260"/>
                      <a:pt x="1724" y="3181"/>
                    </a:cubicBezTo>
                    <a:cubicBezTo>
                      <a:pt x="1912" y="3490"/>
                      <a:pt x="2117" y="3809"/>
                      <a:pt x="2348" y="4142"/>
                    </a:cubicBezTo>
                    <a:lnTo>
                      <a:pt x="2471" y="4126"/>
                    </a:lnTo>
                    <a:cubicBezTo>
                      <a:pt x="2391" y="4009"/>
                      <a:pt x="2309" y="3891"/>
                      <a:pt x="2227" y="3776"/>
                    </a:cubicBezTo>
                    <a:cubicBezTo>
                      <a:pt x="1966" y="3402"/>
                      <a:pt x="1673" y="3001"/>
                      <a:pt x="1472" y="2655"/>
                    </a:cubicBezTo>
                    <a:cubicBezTo>
                      <a:pt x="1288" y="2338"/>
                      <a:pt x="1229" y="2068"/>
                      <a:pt x="1096" y="1781"/>
                    </a:cubicBezTo>
                    <a:cubicBezTo>
                      <a:pt x="959" y="1489"/>
                      <a:pt x="777" y="1196"/>
                      <a:pt x="656" y="924"/>
                    </a:cubicBezTo>
                    <a:cubicBezTo>
                      <a:pt x="519" y="625"/>
                      <a:pt x="362" y="318"/>
                      <a:pt x="143"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6"/>
              <p:cNvSpPr/>
              <p:nvPr/>
            </p:nvSpPr>
            <p:spPr>
              <a:xfrm>
                <a:off x="-8658900" y="2447560"/>
                <a:ext cx="1453915" cy="2437192"/>
              </a:xfrm>
              <a:custGeom>
                <a:rect b="b" l="l" r="r" t="t"/>
                <a:pathLst>
                  <a:path extrusionOk="0" h="4117" w="2456">
                    <a:moveTo>
                      <a:pt x="71" y="1"/>
                    </a:moveTo>
                    <a:lnTo>
                      <a:pt x="0" y="5"/>
                    </a:lnTo>
                    <a:cubicBezTo>
                      <a:pt x="12" y="24"/>
                      <a:pt x="28" y="40"/>
                      <a:pt x="39" y="60"/>
                    </a:cubicBezTo>
                    <a:cubicBezTo>
                      <a:pt x="350" y="517"/>
                      <a:pt x="489" y="895"/>
                      <a:pt x="722" y="1347"/>
                    </a:cubicBezTo>
                    <a:cubicBezTo>
                      <a:pt x="1029" y="1945"/>
                      <a:pt x="1344" y="2581"/>
                      <a:pt x="1800" y="3305"/>
                    </a:cubicBezTo>
                    <a:cubicBezTo>
                      <a:pt x="1978" y="3586"/>
                      <a:pt x="2162" y="3849"/>
                      <a:pt x="2361" y="4117"/>
                    </a:cubicBezTo>
                    <a:lnTo>
                      <a:pt x="2455" y="4105"/>
                    </a:lnTo>
                    <a:cubicBezTo>
                      <a:pt x="2166" y="3663"/>
                      <a:pt x="1907" y="3244"/>
                      <a:pt x="1653" y="2835"/>
                    </a:cubicBezTo>
                    <a:cubicBezTo>
                      <a:pt x="1372" y="2385"/>
                      <a:pt x="1090" y="1953"/>
                      <a:pt x="865" y="1562"/>
                    </a:cubicBezTo>
                    <a:cubicBezTo>
                      <a:pt x="644" y="1179"/>
                      <a:pt x="536" y="879"/>
                      <a:pt x="372" y="543"/>
                    </a:cubicBezTo>
                    <a:cubicBezTo>
                      <a:pt x="286" y="367"/>
                      <a:pt x="184" y="185"/>
                      <a:pt x="71"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6"/>
              <p:cNvSpPr/>
              <p:nvPr/>
            </p:nvSpPr>
            <p:spPr>
              <a:xfrm>
                <a:off x="-8577798" y="2442233"/>
                <a:ext cx="1492986" cy="2428904"/>
              </a:xfrm>
              <a:custGeom>
                <a:rect b="b" l="l" r="r" t="t"/>
                <a:pathLst>
                  <a:path extrusionOk="0" h="4103" w="2522">
                    <a:moveTo>
                      <a:pt x="98" y="0"/>
                    </a:moveTo>
                    <a:lnTo>
                      <a:pt x="0" y="6"/>
                    </a:lnTo>
                    <a:cubicBezTo>
                      <a:pt x="106" y="166"/>
                      <a:pt x="213" y="329"/>
                      <a:pt x="321" y="487"/>
                    </a:cubicBezTo>
                    <a:cubicBezTo>
                      <a:pt x="679" y="1013"/>
                      <a:pt x="922" y="1532"/>
                      <a:pt x="1119" y="2029"/>
                    </a:cubicBezTo>
                    <a:cubicBezTo>
                      <a:pt x="1352" y="2615"/>
                      <a:pt x="1837" y="3324"/>
                      <a:pt x="2389" y="4102"/>
                    </a:cubicBezTo>
                    <a:lnTo>
                      <a:pt x="2522" y="4084"/>
                    </a:lnTo>
                    <a:cubicBezTo>
                      <a:pt x="2269" y="3725"/>
                      <a:pt x="2037" y="3382"/>
                      <a:pt x="1841" y="3071"/>
                    </a:cubicBezTo>
                    <a:cubicBezTo>
                      <a:pt x="1291" y="2201"/>
                      <a:pt x="1064" y="1622"/>
                      <a:pt x="669" y="910"/>
                    </a:cubicBezTo>
                    <a:cubicBezTo>
                      <a:pt x="509" y="620"/>
                      <a:pt x="307" y="309"/>
                      <a:pt x="98"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6"/>
              <p:cNvSpPr/>
              <p:nvPr/>
            </p:nvSpPr>
            <p:spPr>
              <a:xfrm>
                <a:off x="-8455257" y="2435129"/>
                <a:ext cx="1461019" cy="2421800"/>
              </a:xfrm>
              <a:custGeom>
                <a:rect b="b" l="l" r="r" t="t"/>
                <a:pathLst>
                  <a:path extrusionOk="0" h="4091" w="2468">
                    <a:moveTo>
                      <a:pt x="171" y="0"/>
                    </a:moveTo>
                    <a:lnTo>
                      <a:pt x="1" y="8"/>
                    </a:lnTo>
                    <a:cubicBezTo>
                      <a:pt x="372" y="579"/>
                      <a:pt x="748" y="1174"/>
                      <a:pt x="1080" y="1757"/>
                    </a:cubicBezTo>
                    <a:cubicBezTo>
                      <a:pt x="1411" y="2342"/>
                      <a:pt x="1634" y="2895"/>
                      <a:pt x="2025" y="3559"/>
                    </a:cubicBezTo>
                    <a:cubicBezTo>
                      <a:pt x="2125" y="3727"/>
                      <a:pt x="2232" y="3905"/>
                      <a:pt x="2354" y="4091"/>
                    </a:cubicBezTo>
                    <a:lnTo>
                      <a:pt x="2467" y="4077"/>
                    </a:lnTo>
                    <a:cubicBezTo>
                      <a:pt x="2307" y="3852"/>
                      <a:pt x="2150" y="3631"/>
                      <a:pt x="2021" y="3410"/>
                    </a:cubicBezTo>
                    <a:cubicBezTo>
                      <a:pt x="1528" y="2549"/>
                      <a:pt x="1262" y="1867"/>
                      <a:pt x="791" y="1094"/>
                    </a:cubicBezTo>
                    <a:cubicBezTo>
                      <a:pt x="585" y="755"/>
                      <a:pt x="398" y="364"/>
                      <a:pt x="171"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6"/>
              <p:cNvSpPr/>
              <p:nvPr/>
            </p:nvSpPr>
            <p:spPr>
              <a:xfrm>
                <a:off x="-8295421" y="2428025"/>
                <a:ext cx="1432012" cy="2408185"/>
              </a:xfrm>
              <a:custGeom>
                <a:rect b="b" l="l" r="r" t="t"/>
                <a:pathLst>
                  <a:path extrusionOk="0" h="4068" w="2419">
                    <a:moveTo>
                      <a:pt x="128" y="1"/>
                    </a:moveTo>
                    <a:lnTo>
                      <a:pt x="0" y="7"/>
                    </a:lnTo>
                    <a:cubicBezTo>
                      <a:pt x="222" y="335"/>
                      <a:pt x="437" y="664"/>
                      <a:pt x="626" y="990"/>
                    </a:cubicBezTo>
                    <a:cubicBezTo>
                      <a:pt x="799" y="1296"/>
                      <a:pt x="980" y="1636"/>
                      <a:pt x="1176" y="1969"/>
                    </a:cubicBezTo>
                    <a:cubicBezTo>
                      <a:pt x="1354" y="2379"/>
                      <a:pt x="1679" y="3054"/>
                      <a:pt x="1933" y="3443"/>
                    </a:cubicBezTo>
                    <a:cubicBezTo>
                      <a:pt x="2064" y="3641"/>
                      <a:pt x="2205" y="3842"/>
                      <a:pt x="2354" y="4048"/>
                    </a:cubicBezTo>
                    <a:cubicBezTo>
                      <a:pt x="2360" y="4054"/>
                      <a:pt x="2362" y="4062"/>
                      <a:pt x="2365" y="4067"/>
                    </a:cubicBezTo>
                    <a:lnTo>
                      <a:pt x="2418" y="4060"/>
                    </a:lnTo>
                    <a:cubicBezTo>
                      <a:pt x="2381" y="4009"/>
                      <a:pt x="2342" y="3956"/>
                      <a:pt x="2307" y="3907"/>
                    </a:cubicBezTo>
                    <a:cubicBezTo>
                      <a:pt x="2197" y="3702"/>
                      <a:pt x="2092" y="3504"/>
                      <a:pt x="1986" y="3314"/>
                    </a:cubicBezTo>
                    <a:cubicBezTo>
                      <a:pt x="1851" y="3082"/>
                      <a:pt x="1726" y="2874"/>
                      <a:pt x="1601" y="2673"/>
                    </a:cubicBezTo>
                    <a:cubicBezTo>
                      <a:pt x="1546" y="2583"/>
                      <a:pt x="1409" y="2336"/>
                      <a:pt x="1288" y="2127"/>
                    </a:cubicBezTo>
                    <a:cubicBezTo>
                      <a:pt x="1155" y="1800"/>
                      <a:pt x="1012" y="1480"/>
                      <a:pt x="789" y="1143"/>
                    </a:cubicBezTo>
                    <a:cubicBezTo>
                      <a:pt x="531" y="752"/>
                      <a:pt x="409" y="451"/>
                      <a:pt x="190" y="100"/>
                    </a:cubicBezTo>
                    <a:cubicBezTo>
                      <a:pt x="171" y="69"/>
                      <a:pt x="149" y="34"/>
                      <a:pt x="128"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6"/>
              <p:cNvSpPr/>
              <p:nvPr/>
            </p:nvSpPr>
            <p:spPr>
              <a:xfrm>
                <a:off x="-8152753" y="2420329"/>
                <a:ext cx="1432604" cy="2399897"/>
              </a:xfrm>
              <a:custGeom>
                <a:rect b="b" l="l" r="r" t="t"/>
                <a:pathLst>
                  <a:path extrusionOk="0" h="4054" w="2420">
                    <a:moveTo>
                      <a:pt x="123" y="0"/>
                    </a:moveTo>
                    <a:lnTo>
                      <a:pt x="0" y="6"/>
                    </a:lnTo>
                    <a:cubicBezTo>
                      <a:pt x="180" y="272"/>
                      <a:pt x="344" y="538"/>
                      <a:pt x="479" y="798"/>
                    </a:cubicBezTo>
                    <a:cubicBezTo>
                      <a:pt x="904" y="1610"/>
                      <a:pt x="1340" y="2502"/>
                      <a:pt x="1970" y="3517"/>
                    </a:cubicBezTo>
                    <a:cubicBezTo>
                      <a:pt x="2077" y="3691"/>
                      <a:pt x="2191" y="3871"/>
                      <a:pt x="2312" y="4053"/>
                    </a:cubicBezTo>
                    <a:lnTo>
                      <a:pt x="2420" y="4037"/>
                    </a:lnTo>
                    <a:cubicBezTo>
                      <a:pt x="2158" y="3666"/>
                      <a:pt x="1882" y="3276"/>
                      <a:pt x="1682" y="2942"/>
                    </a:cubicBezTo>
                    <a:cubicBezTo>
                      <a:pt x="1477" y="2596"/>
                      <a:pt x="1405" y="2306"/>
                      <a:pt x="1248" y="1991"/>
                    </a:cubicBezTo>
                    <a:cubicBezTo>
                      <a:pt x="1092" y="1676"/>
                      <a:pt x="890" y="1350"/>
                      <a:pt x="749" y="1060"/>
                    </a:cubicBezTo>
                    <a:cubicBezTo>
                      <a:pt x="630" y="810"/>
                      <a:pt x="497" y="557"/>
                      <a:pt x="338" y="299"/>
                    </a:cubicBezTo>
                    <a:lnTo>
                      <a:pt x="123"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6"/>
              <p:cNvSpPr/>
              <p:nvPr/>
            </p:nvSpPr>
            <p:spPr>
              <a:xfrm>
                <a:off x="-7699293" y="2948970"/>
                <a:ext cx="1120628" cy="1851129"/>
              </a:xfrm>
              <a:custGeom>
                <a:rect b="b" l="l" r="r" t="t"/>
                <a:pathLst>
                  <a:path extrusionOk="0" h="3127" w="1893">
                    <a:moveTo>
                      <a:pt x="1" y="1"/>
                    </a:moveTo>
                    <a:cubicBezTo>
                      <a:pt x="103" y="200"/>
                      <a:pt x="198" y="404"/>
                      <a:pt x="316" y="621"/>
                    </a:cubicBezTo>
                    <a:cubicBezTo>
                      <a:pt x="666" y="1274"/>
                      <a:pt x="1022" y="1969"/>
                      <a:pt x="1529" y="2763"/>
                    </a:cubicBezTo>
                    <a:cubicBezTo>
                      <a:pt x="1609" y="2888"/>
                      <a:pt x="1689" y="3007"/>
                      <a:pt x="1771" y="3127"/>
                    </a:cubicBezTo>
                    <a:lnTo>
                      <a:pt x="1892" y="3111"/>
                    </a:lnTo>
                    <a:cubicBezTo>
                      <a:pt x="1705" y="2818"/>
                      <a:pt x="1527" y="2534"/>
                      <a:pt x="1351" y="2254"/>
                    </a:cubicBezTo>
                    <a:cubicBezTo>
                      <a:pt x="1040" y="1763"/>
                      <a:pt x="729" y="1290"/>
                      <a:pt x="474" y="860"/>
                    </a:cubicBezTo>
                    <a:cubicBezTo>
                      <a:pt x="320" y="594"/>
                      <a:pt x="210" y="373"/>
                      <a:pt x="108" y="150"/>
                    </a:cubicBezTo>
                    <a:lnTo>
                      <a:pt x="1"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6"/>
              <p:cNvSpPr/>
              <p:nvPr/>
            </p:nvSpPr>
            <p:spPr>
              <a:xfrm>
                <a:off x="-8011861" y="2413225"/>
                <a:ext cx="1593032" cy="2372074"/>
              </a:xfrm>
              <a:custGeom>
                <a:rect b="b" l="l" r="r" t="t"/>
                <a:pathLst>
                  <a:path extrusionOk="0" h="4007" w="2691">
                    <a:moveTo>
                      <a:pt x="114" y="0"/>
                    </a:moveTo>
                    <a:lnTo>
                      <a:pt x="1" y="6"/>
                    </a:lnTo>
                    <a:cubicBezTo>
                      <a:pt x="486" y="644"/>
                      <a:pt x="1030" y="1328"/>
                      <a:pt x="1454" y="2021"/>
                    </a:cubicBezTo>
                    <a:cubicBezTo>
                      <a:pt x="1777" y="2537"/>
                      <a:pt x="2017" y="3048"/>
                      <a:pt x="2391" y="3623"/>
                    </a:cubicBezTo>
                    <a:cubicBezTo>
                      <a:pt x="2428" y="3676"/>
                      <a:pt x="2462" y="3732"/>
                      <a:pt x="2499" y="3791"/>
                    </a:cubicBezTo>
                    <a:cubicBezTo>
                      <a:pt x="2426" y="3680"/>
                      <a:pt x="2354" y="3576"/>
                      <a:pt x="2289" y="3468"/>
                    </a:cubicBezTo>
                    <a:cubicBezTo>
                      <a:pt x="2147" y="3243"/>
                      <a:pt x="2025" y="3036"/>
                      <a:pt x="1918" y="2837"/>
                    </a:cubicBezTo>
                    <a:lnTo>
                      <a:pt x="1624" y="2428"/>
                    </a:lnTo>
                    <a:lnTo>
                      <a:pt x="1624" y="2428"/>
                    </a:lnTo>
                    <a:cubicBezTo>
                      <a:pt x="1834" y="2886"/>
                      <a:pt x="2139" y="3429"/>
                      <a:pt x="2510" y="4006"/>
                    </a:cubicBezTo>
                    <a:lnTo>
                      <a:pt x="2690" y="3981"/>
                    </a:lnTo>
                    <a:cubicBezTo>
                      <a:pt x="2587" y="3813"/>
                      <a:pt x="2487" y="3646"/>
                      <a:pt x="2383" y="3482"/>
                    </a:cubicBezTo>
                    <a:cubicBezTo>
                      <a:pt x="1920" y="2729"/>
                      <a:pt x="1634" y="2082"/>
                      <a:pt x="1184" y="1405"/>
                    </a:cubicBezTo>
                    <a:cubicBezTo>
                      <a:pt x="922" y="1008"/>
                      <a:pt x="621" y="585"/>
                      <a:pt x="288" y="200"/>
                    </a:cubicBezTo>
                    <a:cubicBezTo>
                      <a:pt x="232" y="133"/>
                      <a:pt x="173" y="67"/>
                      <a:pt x="114"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6"/>
              <p:cNvSpPr/>
              <p:nvPr/>
            </p:nvSpPr>
            <p:spPr>
              <a:xfrm>
                <a:off x="-7840185" y="2446968"/>
                <a:ext cx="1542713" cy="2316428"/>
              </a:xfrm>
              <a:custGeom>
                <a:rect b="b" l="l" r="r" t="t"/>
                <a:pathLst>
                  <a:path extrusionOk="0" h="3913" w="2606">
                    <a:moveTo>
                      <a:pt x="0" y="0"/>
                    </a:moveTo>
                    <a:lnTo>
                      <a:pt x="0" y="0"/>
                    </a:lnTo>
                    <a:cubicBezTo>
                      <a:pt x="327" y="424"/>
                      <a:pt x="659" y="865"/>
                      <a:pt x="929" y="1301"/>
                    </a:cubicBezTo>
                    <a:cubicBezTo>
                      <a:pt x="1109" y="1586"/>
                      <a:pt x="1330" y="1895"/>
                      <a:pt x="1530" y="2203"/>
                    </a:cubicBezTo>
                    <a:cubicBezTo>
                      <a:pt x="1778" y="2592"/>
                      <a:pt x="1894" y="2952"/>
                      <a:pt x="2152" y="3368"/>
                    </a:cubicBezTo>
                    <a:cubicBezTo>
                      <a:pt x="2263" y="3544"/>
                      <a:pt x="2381" y="3726"/>
                      <a:pt x="2504" y="3912"/>
                    </a:cubicBezTo>
                    <a:lnTo>
                      <a:pt x="2606" y="3897"/>
                    </a:lnTo>
                    <a:cubicBezTo>
                      <a:pt x="2479" y="3726"/>
                      <a:pt x="2353" y="3558"/>
                      <a:pt x="2238" y="3394"/>
                    </a:cubicBezTo>
                    <a:cubicBezTo>
                      <a:pt x="1710" y="2660"/>
                      <a:pt x="1563" y="2095"/>
                      <a:pt x="1084" y="1428"/>
                    </a:cubicBezTo>
                    <a:cubicBezTo>
                      <a:pt x="837" y="1086"/>
                      <a:pt x="722" y="818"/>
                      <a:pt x="515" y="509"/>
                    </a:cubicBezTo>
                    <a:cubicBezTo>
                      <a:pt x="417" y="364"/>
                      <a:pt x="309" y="215"/>
                      <a:pt x="194" y="68"/>
                    </a:cubicBezTo>
                    <a:lnTo>
                      <a:pt x="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6"/>
              <p:cNvSpPr/>
              <p:nvPr/>
            </p:nvSpPr>
            <p:spPr>
              <a:xfrm>
                <a:off x="-7631806" y="2522150"/>
                <a:ext cx="1450363" cy="2227038"/>
              </a:xfrm>
              <a:custGeom>
                <a:rect b="b" l="l" r="r" t="t"/>
                <a:pathLst>
                  <a:path extrusionOk="0" h="3762" w="2450">
                    <a:moveTo>
                      <a:pt x="0" y="0"/>
                    </a:moveTo>
                    <a:lnTo>
                      <a:pt x="0" y="0"/>
                    </a:lnTo>
                    <a:cubicBezTo>
                      <a:pt x="249" y="325"/>
                      <a:pt x="485" y="655"/>
                      <a:pt x="665" y="978"/>
                    </a:cubicBezTo>
                    <a:cubicBezTo>
                      <a:pt x="1066" y="1694"/>
                      <a:pt x="1481" y="2486"/>
                      <a:pt x="2076" y="3372"/>
                    </a:cubicBezTo>
                    <a:cubicBezTo>
                      <a:pt x="2162" y="3500"/>
                      <a:pt x="2252" y="3629"/>
                      <a:pt x="2344" y="3762"/>
                    </a:cubicBezTo>
                    <a:lnTo>
                      <a:pt x="2449" y="3746"/>
                    </a:lnTo>
                    <a:cubicBezTo>
                      <a:pt x="2219" y="3445"/>
                      <a:pt x="1980" y="3138"/>
                      <a:pt x="1806" y="2866"/>
                    </a:cubicBezTo>
                    <a:cubicBezTo>
                      <a:pt x="1612" y="2559"/>
                      <a:pt x="1542" y="2297"/>
                      <a:pt x="1395" y="2017"/>
                    </a:cubicBezTo>
                    <a:cubicBezTo>
                      <a:pt x="1248" y="1739"/>
                      <a:pt x="1055" y="1455"/>
                      <a:pt x="924" y="1193"/>
                    </a:cubicBezTo>
                    <a:cubicBezTo>
                      <a:pt x="773" y="902"/>
                      <a:pt x="605" y="608"/>
                      <a:pt x="378" y="303"/>
                    </a:cubicBezTo>
                    <a:cubicBezTo>
                      <a:pt x="319" y="225"/>
                      <a:pt x="262" y="147"/>
                      <a:pt x="202" y="71"/>
                    </a:cubicBezTo>
                    <a:lnTo>
                      <a:pt x="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6"/>
              <p:cNvSpPr/>
              <p:nvPr/>
            </p:nvSpPr>
            <p:spPr>
              <a:xfrm>
                <a:off x="-7432899" y="2590228"/>
                <a:ext cx="1399453" cy="2138241"/>
              </a:xfrm>
              <a:custGeom>
                <a:rect b="b" l="l" r="r" t="t"/>
                <a:pathLst>
                  <a:path extrusionOk="0" h="3612" w="2364">
                    <a:moveTo>
                      <a:pt x="1" y="1"/>
                    </a:moveTo>
                    <a:lnTo>
                      <a:pt x="1" y="1"/>
                    </a:lnTo>
                    <a:cubicBezTo>
                      <a:pt x="59" y="79"/>
                      <a:pt x="118" y="157"/>
                      <a:pt x="173" y="231"/>
                    </a:cubicBezTo>
                    <a:cubicBezTo>
                      <a:pt x="500" y="670"/>
                      <a:pt x="654" y="1037"/>
                      <a:pt x="905" y="1472"/>
                    </a:cubicBezTo>
                    <a:cubicBezTo>
                      <a:pt x="1235" y="2049"/>
                      <a:pt x="1575" y="2661"/>
                      <a:pt x="2055" y="3355"/>
                    </a:cubicBezTo>
                    <a:cubicBezTo>
                      <a:pt x="2115" y="3443"/>
                      <a:pt x="2176" y="3527"/>
                      <a:pt x="2241" y="3611"/>
                    </a:cubicBezTo>
                    <a:lnTo>
                      <a:pt x="2364" y="3594"/>
                    </a:lnTo>
                    <a:cubicBezTo>
                      <a:pt x="2201" y="3357"/>
                      <a:pt x="2041" y="3126"/>
                      <a:pt x="1886" y="2899"/>
                    </a:cubicBezTo>
                    <a:cubicBezTo>
                      <a:pt x="1587" y="2471"/>
                      <a:pt x="1294" y="2056"/>
                      <a:pt x="1053" y="1681"/>
                    </a:cubicBezTo>
                    <a:cubicBezTo>
                      <a:pt x="818" y="1311"/>
                      <a:pt x="699" y="1022"/>
                      <a:pt x="521" y="695"/>
                    </a:cubicBezTo>
                    <a:cubicBezTo>
                      <a:pt x="404" y="482"/>
                      <a:pt x="265" y="263"/>
                      <a:pt x="110" y="40"/>
                    </a:cubicBezTo>
                    <a:lnTo>
                      <a:pt x="1"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6"/>
              <p:cNvSpPr/>
              <p:nvPr/>
            </p:nvSpPr>
            <p:spPr>
              <a:xfrm>
                <a:off x="-7481442" y="2387770"/>
                <a:ext cx="1642758" cy="2311692"/>
              </a:xfrm>
              <a:custGeom>
                <a:rect b="b" l="l" r="r" t="t"/>
                <a:pathLst>
                  <a:path extrusionOk="0" h="3905" w="2775">
                    <a:moveTo>
                      <a:pt x="155" y="0"/>
                    </a:moveTo>
                    <a:lnTo>
                      <a:pt x="1" y="8"/>
                    </a:lnTo>
                    <a:cubicBezTo>
                      <a:pt x="490" y="609"/>
                      <a:pt x="1006" y="1240"/>
                      <a:pt x="1423" y="1870"/>
                    </a:cubicBezTo>
                    <a:cubicBezTo>
                      <a:pt x="1771" y="2404"/>
                      <a:pt x="2039" y="2932"/>
                      <a:pt x="2444" y="3519"/>
                    </a:cubicBezTo>
                    <a:cubicBezTo>
                      <a:pt x="2530" y="3641"/>
                      <a:pt x="2618" y="3770"/>
                      <a:pt x="2708" y="3905"/>
                    </a:cubicBezTo>
                    <a:lnTo>
                      <a:pt x="2774" y="3895"/>
                    </a:lnTo>
                    <a:cubicBezTo>
                      <a:pt x="2659" y="3719"/>
                      <a:pt x="2547" y="3545"/>
                      <a:pt x="2434" y="3373"/>
                    </a:cubicBezTo>
                    <a:cubicBezTo>
                      <a:pt x="1927" y="2602"/>
                      <a:pt x="1609" y="1925"/>
                      <a:pt x="1112" y="1223"/>
                    </a:cubicBezTo>
                    <a:cubicBezTo>
                      <a:pt x="830" y="824"/>
                      <a:pt x="507" y="395"/>
                      <a:pt x="155"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6"/>
              <p:cNvSpPr/>
              <p:nvPr/>
            </p:nvSpPr>
            <p:spPr>
              <a:xfrm>
                <a:off x="-7322790" y="2378298"/>
                <a:ext cx="1614935" cy="2305180"/>
              </a:xfrm>
              <a:custGeom>
                <a:rect b="b" l="l" r="r" t="t"/>
                <a:pathLst>
                  <a:path extrusionOk="0" h="3894" w="2728">
                    <a:moveTo>
                      <a:pt x="149" y="1"/>
                    </a:moveTo>
                    <a:lnTo>
                      <a:pt x="1" y="8"/>
                    </a:lnTo>
                    <a:cubicBezTo>
                      <a:pt x="314" y="398"/>
                      <a:pt x="621" y="791"/>
                      <a:pt x="877" y="1184"/>
                    </a:cubicBezTo>
                    <a:cubicBezTo>
                      <a:pt x="1071" y="1485"/>
                      <a:pt x="1317" y="1802"/>
                      <a:pt x="1536" y="2123"/>
                    </a:cubicBezTo>
                    <a:cubicBezTo>
                      <a:pt x="1810" y="2524"/>
                      <a:pt x="1939" y="2900"/>
                      <a:pt x="2223" y="3324"/>
                    </a:cubicBezTo>
                    <a:cubicBezTo>
                      <a:pt x="2348" y="3510"/>
                      <a:pt x="2479" y="3702"/>
                      <a:pt x="2618" y="3893"/>
                    </a:cubicBezTo>
                    <a:lnTo>
                      <a:pt x="2727" y="3880"/>
                    </a:lnTo>
                    <a:cubicBezTo>
                      <a:pt x="2585" y="3698"/>
                      <a:pt x="2446" y="3520"/>
                      <a:pt x="2315" y="3345"/>
                    </a:cubicBezTo>
                    <a:cubicBezTo>
                      <a:pt x="1747" y="2598"/>
                      <a:pt x="1577" y="2004"/>
                      <a:pt x="1049" y="1313"/>
                    </a:cubicBezTo>
                    <a:cubicBezTo>
                      <a:pt x="775" y="957"/>
                      <a:pt x="642" y="672"/>
                      <a:pt x="409" y="345"/>
                    </a:cubicBezTo>
                    <a:cubicBezTo>
                      <a:pt x="329" y="233"/>
                      <a:pt x="241" y="118"/>
                      <a:pt x="149"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6"/>
              <p:cNvSpPr/>
              <p:nvPr/>
            </p:nvSpPr>
            <p:spPr>
              <a:xfrm>
                <a:off x="-7162954" y="2371195"/>
                <a:ext cx="1581192" cy="2296892"/>
              </a:xfrm>
              <a:custGeom>
                <a:rect b="b" l="l" r="r" t="t"/>
                <a:pathLst>
                  <a:path extrusionOk="0" h="3880" w="2671">
                    <a:moveTo>
                      <a:pt x="155" y="1"/>
                    </a:moveTo>
                    <a:lnTo>
                      <a:pt x="1" y="9"/>
                    </a:lnTo>
                    <a:cubicBezTo>
                      <a:pt x="261" y="333"/>
                      <a:pt x="507" y="662"/>
                      <a:pt x="697" y="981"/>
                    </a:cubicBezTo>
                    <a:cubicBezTo>
                      <a:pt x="1143" y="1732"/>
                      <a:pt x="1601" y="2556"/>
                      <a:pt x="2246" y="3455"/>
                    </a:cubicBezTo>
                    <a:cubicBezTo>
                      <a:pt x="2346" y="3596"/>
                      <a:pt x="2450" y="3737"/>
                      <a:pt x="2555" y="3880"/>
                    </a:cubicBezTo>
                    <a:lnTo>
                      <a:pt x="2671" y="3864"/>
                    </a:lnTo>
                    <a:cubicBezTo>
                      <a:pt x="2416" y="3551"/>
                      <a:pt x="2148" y="3228"/>
                      <a:pt x="1953" y="2937"/>
                    </a:cubicBezTo>
                    <a:cubicBezTo>
                      <a:pt x="1741" y="2624"/>
                      <a:pt x="1661" y="2354"/>
                      <a:pt x="1497" y="2065"/>
                    </a:cubicBezTo>
                    <a:cubicBezTo>
                      <a:pt x="1333" y="1773"/>
                      <a:pt x="1123" y="1480"/>
                      <a:pt x="975" y="1206"/>
                    </a:cubicBezTo>
                    <a:cubicBezTo>
                      <a:pt x="805" y="901"/>
                      <a:pt x="617" y="590"/>
                      <a:pt x="364" y="267"/>
                    </a:cubicBezTo>
                    <a:cubicBezTo>
                      <a:pt x="296" y="179"/>
                      <a:pt x="226" y="91"/>
                      <a:pt x="155"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6"/>
              <p:cNvSpPr/>
              <p:nvPr/>
            </p:nvSpPr>
            <p:spPr>
              <a:xfrm>
                <a:off x="-7012590" y="2365867"/>
                <a:ext cx="1583560" cy="2282685"/>
              </a:xfrm>
              <a:custGeom>
                <a:rect b="b" l="l" r="r" t="t"/>
                <a:pathLst>
                  <a:path extrusionOk="0" h="3856" w="2675">
                    <a:moveTo>
                      <a:pt x="93" y="0"/>
                    </a:moveTo>
                    <a:lnTo>
                      <a:pt x="1" y="6"/>
                    </a:lnTo>
                    <a:lnTo>
                      <a:pt x="251" y="321"/>
                    </a:lnTo>
                    <a:cubicBezTo>
                      <a:pt x="611" y="781"/>
                      <a:pt x="789" y="1170"/>
                      <a:pt x="1065" y="1624"/>
                    </a:cubicBezTo>
                    <a:cubicBezTo>
                      <a:pt x="1429" y="2222"/>
                      <a:pt x="1798" y="2854"/>
                      <a:pt x="2313" y="3556"/>
                    </a:cubicBezTo>
                    <a:cubicBezTo>
                      <a:pt x="2387" y="3658"/>
                      <a:pt x="2464" y="3758"/>
                      <a:pt x="2542" y="3856"/>
                    </a:cubicBezTo>
                    <a:lnTo>
                      <a:pt x="2675" y="3840"/>
                    </a:lnTo>
                    <a:cubicBezTo>
                      <a:pt x="2485" y="3586"/>
                      <a:pt x="2307" y="3333"/>
                      <a:pt x="2129" y="3089"/>
                    </a:cubicBezTo>
                    <a:cubicBezTo>
                      <a:pt x="1810" y="2651"/>
                      <a:pt x="1493" y="2226"/>
                      <a:pt x="1229" y="1837"/>
                    </a:cubicBezTo>
                    <a:cubicBezTo>
                      <a:pt x="969" y="1453"/>
                      <a:pt x="836" y="1150"/>
                      <a:pt x="635" y="804"/>
                    </a:cubicBezTo>
                    <a:cubicBezTo>
                      <a:pt x="484" y="544"/>
                      <a:pt x="296" y="272"/>
                      <a:pt x="93"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6"/>
              <p:cNvSpPr/>
              <p:nvPr/>
            </p:nvSpPr>
            <p:spPr>
              <a:xfrm>
                <a:off x="-6919649" y="2363499"/>
                <a:ext cx="1601911" cy="2272029"/>
              </a:xfrm>
              <a:custGeom>
                <a:rect b="b" l="l" r="r" t="t"/>
                <a:pathLst>
                  <a:path extrusionOk="0" h="3838" w="2706">
                    <a:moveTo>
                      <a:pt x="96" y="0"/>
                    </a:moveTo>
                    <a:lnTo>
                      <a:pt x="0" y="4"/>
                    </a:lnTo>
                    <a:cubicBezTo>
                      <a:pt x="186" y="249"/>
                      <a:pt x="376" y="501"/>
                      <a:pt x="562" y="740"/>
                    </a:cubicBezTo>
                    <a:cubicBezTo>
                      <a:pt x="974" y="1264"/>
                      <a:pt x="1262" y="1784"/>
                      <a:pt x="1505" y="2285"/>
                    </a:cubicBezTo>
                    <a:cubicBezTo>
                      <a:pt x="1728" y="2748"/>
                      <a:pt x="2111" y="3273"/>
                      <a:pt x="2561" y="3838"/>
                    </a:cubicBezTo>
                    <a:lnTo>
                      <a:pt x="2706" y="3818"/>
                    </a:lnTo>
                    <a:cubicBezTo>
                      <a:pt x="2567" y="3638"/>
                      <a:pt x="2434" y="3464"/>
                      <a:pt x="2312" y="3300"/>
                    </a:cubicBezTo>
                    <a:cubicBezTo>
                      <a:pt x="1692" y="2451"/>
                      <a:pt x="1415" y="1872"/>
                      <a:pt x="955" y="1158"/>
                    </a:cubicBezTo>
                    <a:cubicBezTo>
                      <a:pt x="718" y="788"/>
                      <a:pt x="409" y="387"/>
                      <a:pt x="96"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6"/>
              <p:cNvSpPr/>
              <p:nvPr/>
            </p:nvSpPr>
            <p:spPr>
              <a:xfrm>
                <a:off x="-6788820" y="2351659"/>
                <a:ext cx="1562840" cy="2265517"/>
              </a:xfrm>
              <a:custGeom>
                <a:rect b="b" l="l" r="r" t="t"/>
                <a:pathLst>
                  <a:path extrusionOk="0" h="3827" w="2640">
                    <a:moveTo>
                      <a:pt x="184" y="1"/>
                    </a:moveTo>
                    <a:lnTo>
                      <a:pt x="0" y="10"/>
                    </a:lnTo>
                    <a:cubicBezTo>
                      <a:pt x="489" y="658"/>
                      <a:pt x="990" y="1337"/>
                      <a:pt x="1426" y="1994"/>
                    </a:cubicBezTo>
                    <a:cubicBezTo>
                      <a:pt x="1810" y="2575"/>
                      <a:pt x="2076" y="3123"/>
                      <a:pt x="2514" y="3766"/>
                    </a:cubicBezTo>
                    <a:cubicBezTo>
                      <a:pt x="2528" y="3786"/>
                      <a:pt x="2543" y="3807"/>
                      <a:pt x="2555" y="3827"/>
                    </a:cubicBezTo>
                    <a:lnTo>
                      <a:pt x="2639" y="3815"/>
                    </a:lnTo>
                    <a:cubicBezTo>
                      <a:pt x="2586" y="3747"/>
                      <a:pt x="2537" y="3680"/>
                      <a:pt x="2494" y="3612"/>
                    </a:cubicBezTo>
                    <a:cubicBezTo>
                      <a:pt x="1939" y="2774"/>
                      <a:pt x="1618" y="2092"/>
                      <a:pt x="1078" y="1327"/>
                    </a:cubicBezTo>
                    <a:cubicBezTo>
                      <a:pt x="793" y="922"/>
                      <a:pt x="523" y="423"/>
                      <a:pt x="184"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6"/>
              <p:cNvSpPr/>
              <p:nvPr/>
            </p:nvSpPr>
            <p:spPr>
              <a:xfrm>
                <a:off x="-6620696" y="2345739"/>
                <a:ext cx="1553369" cy="2253085"/>
              </a:xfrm>
              <a:custGeom>
                <a:rect b="b" l="l" r="r" t="t"/>
                <a:pathLst>
                  <a:path extrusionOk="0" h="3806" w="2624">
                    <a:moveTo>
                      <a:pt x="141" y="1"/>
                    </a:moveTo>
                    <a:lnTo>
                      <a:pt x="0" y="7"/>
                    </a:lnTo>
                    <a:cubicBezTo>
                      <a:pt x="315" y="406"/>
                      <a:pt x="626" y="813"/>
                      <a:pt x="890" y="1210"/>
                    </a:cubicBezTo>
                    <a:cubicBezTo>
                      <a:pt x="1095" y="1515"/>
                      <a:pt x="1303" y="1853"/>
                      <a:pt x="1526" y="2184"/>
                    </a:cubicBezTo>
                    <a:cubicBezTo>
                      <a:pt x="1735" y="2591"/>
                      <a:pt x="2113" y="3254"/>
                      <a:pt x="2394" y="3629"/>
                    </a:cubicBezTo>
                    <a:cubicBezTo>
                      <a:pt x="2437" y="3688"/>
                      <a:pt x="2484" y="3747"/>
                      <a:pt x="2527" y="3805"/>
                    </a:cubicBezTo>
                    <a:lnTo>
                      <a:pt x="2623" y="3792"/>
                    </a:lnTo>
                    <a:cubicBezTo>
                      <a:pt x="2561" y="3692"/>
                      <a:pt x="2496" y="3592"/>
                      <a:pt x="2433" y="3494"/>
                    </a:cubicBezTo>
                    <a:cubicBezTo>
                      <a:pt x="2283" y="3269"/>
                      <a:pt x="2142" y="3068"/>
                      <a:pt x="2005" y="2872"/>
                    </a:cubicBezTo>
                    <a:cubicBezTo>
                      <a:pt x="1940" y="2784"/>
                      <a:pt x="1784" y="2546"/>
                      <a:pt x="1651" y="2340"/>
                    </a:cubicBezTo>
                    <a:cubicBezTo>
                      <a:pt x="1489" y="2012"/>
                      <a:pt x="1320" y="1689"/>
                      <a:pt x="1068" y="1356"/>
                    </a:cubicBezTo>
                    <a:cubicBezTo>
                      <a:pt x="773" y="969"/>
                      <a:pt x="624" y="660"/>
                      <a:pt x="372" y="306"/>
                    </a:cubicBezTo>
                    <a:cubicBezTo>
                      <a:pt x="299" y="206"/>
                      <a:pt x="221" y="103"/>
                      <a:pt x="141"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6"/>
              <p:cNvSpPr/>
              <p:nvPr/>
            </p:nvSpPr>
            <p:spPr>
              <a:xfrm>
                <a:off x="-6464412" y="2340411"/>
                <a:ext cx="1523177" cy="2238878"/>
              </a:xfrm>
              <a:custGeom>
                <a:rect b="b" l="l" r="r" t="t"/>
                <a:pathLst>
                  <a:path extrusionOk="0" h="3782" w="2573">
                    <a:moveTo>
                      <a:pt x="0" y="0"/>
                    </a:moveTo>
                    <a:cubicBezTo>
                      <a:pt x="262" y="335"/>
                      <a:pt x="509" y="669"/>
                      <a:pt x="706" y="998"/>
                    </a:cubicBezTo>
                    <a:cubicBezTo>
                      <a:pt x="1201" y="1811"/>
                      <a:pt x="1706" y="2696"/>
                      <a:pt x="2406" y="3674"/>
                    </a:cubicBezTo>
                    <a:cubicBezTo>
                      <a:pt x="2430" y="3711"/>
                      <a:pt x="2457" y="3746"/>
                      <a:pt x="2484" y="3781"/>
                    </a:cubicBezTo>
                    <a:lnTo>
                      <a:pt x="2572" y="3769"/>
                    </a:lnTo>
                    <a:cubicBezTo>
                      <a:pt x="2392" y="3544"/>
                      <a:pt x="2220" y="3321"/>
                      <a:pt x="2081" y="3114"/>
                    </a:cubicBezTo>
                    <a:cubicBezTo>
                      <a:pt x="1851" y="2776"/>
                      <a:pt x="1753" y="2486"/>
                      <a:pt x="1575" y="2175"/>
                    </a:cubicBezTo>
                    <a:cubicBezTo>
                      <a:pt x="1393" y="1862"/>
                      <a:pt x="1166" y="1541"/>
                      <a:pt x="1000" y="1246"/>
                    </a:cubicBezTo>
                    <a:cubicBezTo>
                      <a:pt x="859" y="994"/>
                      <a:pt x="704" y="741"/>
                      <a:pt x="520" y="481"/>
                    </a:cubicBezTo>
                    <a:lnTo>
                      <a:pt x="166" y="49"/>
                    </a:lnTo>
                    <a:lnTo>
                      <a:pt x="2"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6"/>
              <p:cNvSpPr/>
              <p:nvPr/>
            </p:nvSpPr>
            <p:spPr>
              <a:xfrm>
                <a:off x="-5871835" y="2976794"/>
                <a:ext cx="1092804" cy="1587105"/>
              </a:xfrm>
              <a:custGeom>
                <a:rect b="b" l="l" r="r" t="t"/>
                <a:pathLst>
                  <a:path extrusionOk="0" h="2681" w="1846">
                    <a:moveTo>
                      <a:pt x="1" y="1"/>
                    </a:moveTo>
                    <a:lnTo>
                      <a:pt x="1" y="1"/>
                    </a:lnTo>
                    <a:cubicBezTo>
                      <a:pt x="122" y="202"/>
                      <a:pt x="233" y="406"/>
                      <a:pt x="370" y="623"/>
                    </a:cubicBezTo>
                    <a:cubicBezTo>
                      <a:pt x="763" y="1263"/>
                      <a:pt x="1164" y="1930"/>
                      <a:pt x="1710" y="2681"/>
                    </a:cubicBezTo>
                    <a:lnTo>
                      <a:pt x="1845" y="2663"/>
                    </a:lnTo>
                    <a:cubicBezTo>
                      <a:pt x="1738" y="2514"/>
                      <a:pt x="1630" y="2364"/>
                      <a:pt x="1524" y="2217"/>
                    </a:cubicBezTo>
                    <a:cubicBezTo>
                      <a:pt x="1178" y="1738"/>
                      <a:pt x="832" y="1276"/>
                      <a:pt x="546" y="854"/>
                    </a:cubicBezTo>
                    <a:cubicBezTo>
                      <a:pt x="370" y="594"/>
                      <a:pt x="243" y="369"/>
                      <a:pt x="122" y="148"/>
                    </a:cubicBezTo>
                    <a:lnTo>
                      <a:pt x="1"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6"/>
              <p:cNvSpPr/>
              <p:nvPr/>
            </p:nvSpPr>
            <p:spPr>
              <a:xfrm>
                <a:off x="-6266689" y="2399018"/>
                <a:ext cx="1655190" cy="2137057"/>
              </a:xfrm>
              <a:custGeom>
                <a:rect b="b" l="l" r="r" t="t"/>
                <a:pathLst>
                  <a:path extrusionOk="0" h="3610" w="2796">
                    <a:moveTo>
                      <a:pt x="1" y="1"/>
                    </a:moveTo>
                    <a:lnTo>
                      <a:pt x="1" y="1"/>
                    </a:lnTo>
                    <a:cubicBezTo>
                      <a:pt x="564" y="658"/>
                      <a:pt x="1192" y="1356"/>
                      <a:pt x="1689" y="2061"/>
                    </a:cubicBezTo>
                    <a:cubicBezTo>
                      <a:pt x="2041" y="2563"/>
                      <a:pt x="2313" y="3062"/>
                      <a:pt x="2720" y="3610"/>
                    </a:cubicBezTo>
                    <a:lnTo>
                      <a:pt x="2796" y="3600"/>
                    </a:lnTo>
                    <a:cubicBezTo>
                      <a:pt x="2766" y="3559"/>
                      <a:pt x="2737" y="3514"/>
                      <a:pt x="2708" y="3473"/>
                    </a:cubicBezTo>
                    <a:cubicBezTo>
                      <a:pt x="2197" y="2745"/>
                      <a:pt x="1865" y="2106"/>
                      <a:pt x="1368" y="1446"/>
                    </a:cubicBezTo>
                    <a:cubicBezTo>
                      <a:pt x="1074" y="1055"/>
                      <a:pt x="736" y="635"/>
                      <a:pt x="370" y="251"/>
                    </a:cubicBezTo>
                    <a:cubicBezTo>
                      <a:pt x="304" y="183"/>
                      <a:pt x="235" y="114"/>
                      <a:pt x="169" y="50"/>
                    </a:cubicBezTo>
                    <a:lnTo>
                      <a:pt x="1"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6"/>
              <p:cNvSpPr/>
              <p:nvPr/>
            </p:nvSpPr>
            <p:spPr>
              <a:xfrm>
                <a:off x="-5153758" y="3858257"/>
                <a:ext cx="494899" cy="686108"/>
              </a:xfrm>
              <a:custGeom>
                <a:rect b="b" l="l" r="r" t="t"/>
                <a:pathLst>
                  <a:path extrusionOk="0" h="1159" w="836">
                    <a:moveTo>
                      <a:pt x="0" y="0"/>
                    </a:moveTo>
                    <a:lnTo>
                      <a:pt x="0" y="0"/>
                    </a:lnTo>
                    <a:cubicBezTo>
                      <a:pt x="190" y="351"/>
                      <a:pt x="435" y="744"/>
                      <a:pt x="724" y="1158"/>
                    </a:cubicBezTo>
                    <a:lnTo>
                      <a:pt x="836" y="1145"/>
                    </a:lnTo>
                    <a:cubicBezTo>
                      <a:pt x="798" y="1096"/>
                      <a:pt x="763" y="1049"/>
                      <a:pt x="730" y="1000"/>
                    </a:cubicBezTo>
                    <a:cubicBezTo>
                      <a:pt x="575" y="785"/>
                      <a:pt x="440" y="585"/>
                      <a:pt x="321" y="392"/>
                    </a:cubicBezTo>
                    <a:lnTo>
                      <a:pt x="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6"/>
              <p:cNvSpPr/>
              <p:nvPr/>
            </p:nvSpPr>
            <p:spPr>
              <a:xfrm>
                <a:off x="-6057127" y="2458216"/>
                <a:ext cx="1542121" cy="2063059"/>
              </a:xfrm>
              <a:custGeom>
                <a:rect b="b" l="l" r="r" t="t"/>
                <a:pathLst>
                  <a:path extrusionOk="0" h="3485" w="2605">
                    <a:moveTo>
                      <a:pt x="1" y="1"/>
                    </a:moveTo>
                    <a:lnTo>
                      <a:pt x="1" y="1"/>
                    </a:lnTo>
                    <a:cubicBezTo>
                      <a:pt x="366" y="423"/>
                      <a:pt x="734" y="859"/>
                      <a:pt x="1041" y="1292"/>
                    </a:cubicBezTo>
                    <a:cubicBezTo>
                      <a:pt x="1241" y="1575"/>
                      <a:pt x="1485" y="1874"/>
                      <a:pt x="1702" y="2172"/>
                    </a:cubicBezTo>
                    <a:cubicBezTo>
                      <a:pt x="1976" y="2547"/>
                      <a:pt x="2117" y="2905"/>
                      <a:pt x="2399" y="3306"/>
                    </a:cubicBezTo>
                    <a:cubicBezTo>
                      <a:pt x="2442" y="3365"/>
                      <a:pt x="2485" y="3424"/>
                      <a:pt x="2526" y="3484"/>
                    </a:cubicBezTo>
                    <a:lnTo>
                      <a:pt x="2604" y="3475"/>
                    </a:lnTo>
                    <a:cubicBezTo>
                      <a:pt x="2563" y="3426"/>
                      <a:pt x="2524" y="3375"/>
                      <a:pt x="2485" y="3326"/>
                    </a:cubicBezTo>
                    <a:cubicBezTo>
                      <a:pt x="1922" y="2628"/>
                      <a:pt x="1732" y="2058"/>
                      <a:pt x="1208" y="1411"/>
                    </a:cubicBezTo>
                    <a:cubicBezTo>
                      <a:pt x="936" y="1076"/>
                      <a:pt x="799" y="805"/>
                      <a:pt x="564" y="499"/>
                    </a:cubicBezTo>
                    <a:cubicBezTo>
                      <a:pt x="454" y="355"/>
                      <a:pt x="331" y="208"/>
                      <a:pt x="202" y="59"/>
                    </a:cubicBezTo>
                    <a:lnTo>
                      <a:pt x="1"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6"/>
              <p:cNvSpPr/>
              <p:nvPr/>
            </p:nvSpPr>
            <p:spPr>
              <a:xfrm>
                <a:off x="-5839276" y="2522150"/>
                <a:ext cx="1438524" cy="1984917"/>
              </a:xfrm>
              <a:custGeom>
                <a:rect b="b" l="l" r="r" t="t"/>
                <a:pathLst>
                  <a:path extrusionOk="0" h="3353" w="2430">
                    <a:moveTo>
                      <a:pt x="0" y="0"/>
                    </a:moveTo>
                    <a:lnTo>
                      <a:pt x="0" y="0"/>
                    </a:lnTo>
                    <a:cubicBezTo>
                      <a:pt x="276" y="323"/>
                      <a:pt x="540" y="652"/>
                      <a:pt x="746" y="970"/>
                    </a:cubicBezTo>
                    <a:cubicBezTo>
                      <a:pt x="1201" y="1680"/>
                      <a:pt x="1665" y="2457"/>
                      <a:pt x="2311" y="3304"/>
                    </a:cubicBezTo>
                    <a:cubicBezTo>
                      <a:pt x="2322" y="3318"/>
                      <a:pt x="2336" y="3335"/>
                      <a:pt x="2348" y="3353"/>
                    </a:cubicBezTo>
                    <a:lnTo>
                      <a:pt x="2430" y="3339"/>
                    </a:lnTo>
                    <a:cubicBezTo>
                      <a:pt x="2277" y="3159"/>
                      <a:pt x="2131" y="2981"/>
                      <a:pt x="2009" y="2815"/>
                    </a:cubicBezTo>
                    <a:cubicBezTo>
                      <a:pt x="1802" y="2523"/>
                      <a:pt x="1714" y="2261"/>
                      <a:pt x="1548" y="1988"/>
                    </a:cubicBezTo>
                    <a:cubicBezTo>
                      <a:pt x="1381" y="1712"/>
                      <a:pt x="1172" y="1436"/>
                      <a:pt x="1018" y="1178"/>
                    </a:cubicBezTo>
                    <a:cubicBezTo>
                      <a:pt x="845" y="888"/>
                      <a:pt x="656" y="597"/>
                      <a:pt x="403" y="294"/>
                    </a:cubicBezTo>
                    <a:cubicBezTo>
                      <a:pt x="341" y="215"/>
                      <a:pt x="274" y="139"/>
                      <a:pt x="208" y="61"/>
                    </a:cubicBezTo>
                    <a:lnTo>
                      <a:pt x="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6"/>
              <p:cNvSpPr/>
              <p:nvPr/>
            </p:nvSpPr>
            <p:spPr>
              <a:xfrm>
                <a:off x="-5600706" y="2621604"/>
                <a:ext cx="1365709" cy="1865929"/>
              </a:xfrm>
              <a:custGeom>
                <a:rect b="b" l="l" r="r" t="t"/>
                <a:pathLst>
                  <a:path extrusionOk="0" h="3152" w="2307">
                    <a:moveTo>
                      <a:pt x="0" y="0"/>
                    </a:moveTo>
                    <a:cubicBezTo>
                      <a:pt x="47" y="55"/>
                      <a:pt x="90" y="112"/>
                      <a:pt x="137" y="165"/>
                    </a:cubicBezTo>
                    <a:cubicBezTo>
                      <a:pt x="495" y="595"/>
                      <a:pt x="677" y="965"/>
                      <a:pt x="959" y="1391"/>
                    </a:cubicBezTo>
                    <a:cubicBezTo>
                      <a:pt x="1317" y="1939"/>
                      <a:pt x="1681" y="2516"/>
                      <a:pt x="2172" y="3152"/>
                    </a:cubicBezTo>
                    <a:lnTo>
                      <a:pt x="2307" y="3136"/>
                    </a:lnTo>
                    <a:cubicBezTo>
                      <a:pt x="2211" y="3011"/>
                      <a:pt x="2115" y="2888"/>
                      <a:pt x="2023" y="2766"/>
                    </a:cubicBezTo>
                    <a:cubicBezTo>
                      <a:pt x="1704" y="2355"/>
                      <a:pt x="1387" y="1956"/>
                      <a:pt x="1123" y="1593"/>
                    </a:cubicBezTo>
                    <a:cubicBezTo>
                      <a:pt x="863" y="1231"/>
                      <a:pt x="722" y="941"/>
                      <a:pt x="519" y="617"/>
                    </a:cubicBezTo>
                    <a:cubicBezTo>
                      <a:pt x="427" y="470"/>
                      <a:pt x="323" y="321"/>
                      <a:pt x="212" y="169"/>
                    </a:cubicBezTo>
                    <a:lnTo>
                      <a:pt x="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6"/>
              <p:cNvSpPr/>
              <p:nvPr/>
            </p:nvSpPr>
            <p:spPr>
              <a:xfrm>
                <a:off x="-5457446" y="2739408"/>
                <a:ext cx="1319535" cy="1732141"/>
              </a:xfrm>
              <a:custGeom>
                <a:rect b="b" l="l" r="r" t="t"/>
                <a:pathLst>
                  <a:path extrusionOk="0" h="2926" w="2229">
                    <a:moveTo>
                      <a:pt x="1" y="1"/>
                    </a:moveTo>
                    <a:lnTo>
                      <a:pt x="1" y="1"/>
                    </a:lnTo>
                    <a:cubicBezTo>
                      <a:pt x="312" y="359"/>
                      <a:pt x="615" y="725"/>
                      <a:pt x="879" y="1090"/>
                    </a:cubicBezTo>
                    <a:cubicBezTo>
                      <a:pt x="1255" y="1607"/>
                      <a:pt x="1546" y="2121"/>
                      <a:pt x="1978" y="2687"/>
                    </a:cubicBezTo>
                    <a:cubicBezTo>
                      <a:pt x="2037" y="2763"/>
                      <a:pt x="2096" y="2843"/>
                      <a:pt x="2156" y="2925"/>
                    </a:cubicBezTo>
                    <a:lnTo>
                      <a:pt x="2229" y="2915"/>
                    </a:lnTo>
                    <a:cubicBezTo>
                      <a:pt x="2137" y="2790"/>
                      <a:pt x="2049" y="2665"/>
                      <a:pt x="1961" y="2544"/>
                    </a:cubicBezTo>
                    <a:cubicBezTo>
                      <a:pt x="1419" y="1797"/>
                      <a:pt x="1069" y="1135"/>
                      <a:pt x="541" y="455"/>
                    </a:cubicBezTo>
                    <a:cubicBezTo>
                      <a:pt x="527" y="435"/>
                      <a:pt x="509" y="416"/>
                      <a:pt x="494" y="396"/>
                    </a:cubicBezTo>
                    <a:lnTo>
                      <a:pt x="1"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6"/>
              <p:cNvSpPr/>
              <p:nvPr/>
            </p:nvSpPr>
            <p:spPr>
              <a:xfrm>
                <a:off x="-5061408" y="3054343"/>
                <a:ext cx="1046629" cy="1401815"/>
              </a:xfrm>
              <a:custGeom>
                <a:rect b="b" l="l" r="r" t="t"/>
                <a:pathLst>
                  <a:path extrusionOk="0" h="2368" w="1768">
                    <a:moveTo>
                      <a:pt x="1" y="1"/>
                    </a:moveTo>
                    <a:lnTo>
                      <a:pt x="1" y="1"/>
                    </a:lnTo>
                    <a:cubicBezTo>
                      <a:pt x="193" y="249"/>
                      <a:pt x="408" y="511"/>
                      <a:pt x="603" y="774"/>
                    </a:cubicBezTo>
                    <a:cubicBezTo>
                      <a:pt x="897" y="1165"/>
                      <a:pt x="1043" y="1533"/>
                      <a:pt x="1345" y="1945"/>
                    </a:cubicBezTo>
                    <a:cubicBezTo>
                      <a:pt x="1446" y="2084"/>
                      <a:pt x="1552" y="2225"/>
                      <a:pt x="1664" y="2368"/>
                    </a:cubicBezTo>
                    <a:lnTo>
                      <a:pt x="1767" y="2352"/>
                    </a:lnTo>
                    <a:cubicBezTo>
                      <a:pt x="1652" y="2221"/>
                      <a:pt x="1542" y="2088"/>
                      <a:pt x="1435" y="1961"/>
                    </a:cubicBezTo>
                    <a:cubicBezTo>
                      <a:pt x="895" y="1313"/>
                      <a:pt x="680" y="776"/>
                      <a:pt x="240" y="193"/>
                    </a:cubicBezTo>
                    <a:lnTo>
                      <a:pt x="1"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6"/>
              <p:cNvSpPr/>
              <p:nvPr/>
            </p:nvSpPr>
            <p:spPr>
              <a:xfrm>
                <a:off x="-4792647" y="3269825"/>
                <a:ext cx="906329" cy="1170349"/>
              </a:xfrm>
              <a:custGeom>
                <a:rect b="b" l="l" r="r" t="t"/>
                <a:pathLst>
                  <a:path extrusionOk="0" h="1977" w="1531">
                    <a:moveTo>
                      <a:pt x="1" y="1"/>
                    </a:moveTo>
                    <a:lnTo>
                      <a:pt x="1" y="1"/>
                    </a:lnTo>
                    <a:cubicBezTo>
                      <a:pt x="347" y="529"/>
                      <a:pt x="724" y="1092"/>
                      <a:pt x="1190" y="1687"/>
                    </a:cubicBezTo>
                    <a:cubicBezTo>
                      <a:pt x="1264" y="1785"/>
                      <a:pt x="1343" y="1879"/>
                      <a:pt x="1421" y="1976"/>
                    </a:cubicBezTo>
                    <a:lnTo>
                      <a:pt x="1530" y="1963"/>
                    </a:lnTo>
                    <a:cubicBezTo>
                      <a:pt x="1294" y="1699"/>
                      <a:pt x="1053" y="1429"/>
                      <a:pt x="873" y="1182"/>
                    </a:cubicBezTo>
                    <a:cubicBezTo>
                      <a:pt x="648" y="881"/>
                      <a:pt x="554" y="611"/>
                      <a:pt x="378" y="329"/>
                    </a:cubicBezTo>
                    <a:cubicBezTo>
                      <a:pt x="368" y="314"/>
                      <a:pt x="359" y="298"/>
                      <a:pt x="349" y="282"/>
                    </a:cubicBezTo>
                    <a:lnTo>
                      <a:pt x="1"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6"/>
              <p:cNvSpPr/>
              <p:nvPr/>
            </p:nvSpPr>
            <p:spPr>
              <a:xfrm>
                <a:off x="-4463503" y="3535034"/>
                <a:ext cx="739389" cy="885606"/>
              </a:xfrm>
              <a:custGeom>
                <a:rect b="b" l="l" r="r" t="t"/>
                <a:pathLst>
                  <a:path extrusionOk="0" h="1496" w="1249">
                    <a:moveTo>
                      <a:pt x="0" y="1"/>
                    </a:moveTo>
                    <a:lnTo>
                      <a:pt x="0" y="1"/>
                    </a:lnTo>
                    <a:cubicBezTo>
                      <a:pt x="280" y="413"/>
                      <a:pt x="585" y="848"/>
                      <a:pt x="957" y="1311"/>
                    </a:cubicBezTo>
                    <a:cubicBezTo>
                      <a:pt x="1010" y="1376"/>
                      <a:pt x="1058" y="1436"/>
                      <a:pt x="1109" y="1495"/>
                    </a:cubicBezTo>
                    <a:lnTo>
                      <a:pt x="1248" y="1476"/>
                    </a:lnTo>
                    <a:cubicBezTo>
                      <a:pt x="1080" y="1264"/>
                      <a:pt x="916" y="1057"/>
                      <a:pt x="751" y="854"/>
                    </a:cubicBezTo>
                    <a:cubicBezTo>
                      <a:pt x="562" y="615"/>
                      <a:pt x="372" y="382"/>
                      <a:pt x="192" y="155"/>
                    </a:cubicBezTo>
                    <a:lnTo>
                      <a:pt x="0"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6"/>
              <p:cNvSpPr/>
              <p:nvPr/>
            </p:nvSpPr>
            <p:spPr>
              <a:xfrm>
                <a:off x="-4224934" y="3726245"/>
                <a:ext cx="611521" cy="679004"/>
              </a:xfrm>
              <a:custGeom>
                <a:rect b="b" l="l" r="r" t="t"/>
                <a:pathLst>
                  <a:path extrusionOk="0" h="1147" w="1033">
                    <a:moveTo>
                      <a:pt x="0" y="0"/>
                    </a:moveTo>
                    <a:cubicBezTo>
                      <a:pt x="227" y="355"/>
                      <a:pt x="534" y="742"/>
                      <a:pt x="884" y="1147"/>
                    </a:cubicBezTo>
                    <a:lnTo>
                      <a:pt x="1033" y="1127"/>
                    </a:lnTo>
                    <a:cubicBezTo>
                      <a:pt x="916" y="988"/>
                      <a:pt x="804" y="853"/>
                      <a:pt x="698" y="722"/>
                    </a:cubicBezTo>
                    <a:cubicBezTo>
                      <a:pt x="581" y="576"/>
                      <a:pt x="475" y="439"/>
                      <a:pt x="378" y="306"/>
                    </a:cubicBezTo>
                    <a:lnTo>
                      <a:pt x="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6"/>
              <p:cNvSpPr/>
              <p:nvPr/>
            </p:nvSpPr>
            <p:spPr>
              <a:xfrm>
                <a:off x="-3771473" y="4092090"/>
                <a:ext cx="256921" cy="295991"/>
              </a:xfrm>
              <a:custGeom>
                <a:rect b="b" l="l" r="r" t="t"/>
                <a:pathLst>
                  <a:path extrusionOk="0" h="500" w="434">
                    <a:moveTo>
                      <a:pt x="1" y="1"/>
                    </a:moveTo>
                    <a:lnTo>
                      <a:pt x="1" y="1"/>
                    </a:lnTo>
                    <a:cubicBezTo>
                      <a:pt x="109" y="163"/>
                      <a:pt x="224" y="329"/>
                      <a:pt x="351" y="499"/>
                    </a:cubicBezTo>
                    <a:lnTo>
                      <a:pt x="433" y="488"/>
                    </a:lnTo>
                    <a:cubicBezTo>
                      <a:pt x="408" y="450"/>
                      <a:pt x="378" y="417"/>
                      <a:pt x="351" y="380"/>
                    </a:cubicBezTo>
                    <a:cubicBezTo>
                      <a:pt x="292" y="302"/>
                      <a:pt x="238" y="224"/>
                      <a:pt x="185" y="147"/>
                    </a:cubicBezTo>
                    <a:lnTo>
                      <a:pt x="1"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6"/>
              <p:cNvSpPr/>
              <p:nvPr/>
            </p:nvSpPr>
            <p:spPr>
              <a:xfrm>
                <a:off x="-9127752" y="2315548"/>
                <a:ext cx="5349176" cy="2313468"/>
              </a:xfrm>
              <a:custGeom>
                <a:rect b="b" l="l" r="r" t="t"/>
                <a:pathLst>
                  <a:path extrusionOk="0" h="3908" w="9036">
                    <a:moveTo>
                      <a:pt x="5319" y="1"/>
                    </a:moveTo>
                    <a:lnTo>
                      <a:pt x="0" y="267"/>
                    </a:lnTo>
                    <a:lnTo>
                      <a:pt x="657" y="1415"/>
                    </a:lnTo>
                    <a:lnTo>
                      <a:pt x="4399" y="3907"/>
                    </a:lnTo>
                    <a:lnTo>
                      <a:pt x="9035" y="2990"/>
                    </a:lnTo>
                    <a:lnTo>
                      <a:pt x="5319" y="1"/>
                    </a:ln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6"/>
              <p:cNvSpPr/>
              <p:nvPr/>
            </p:nvSpPr>
            <p:spPr>
              <a:xfrm>
                <a:off x="-6492236" y="3267457"/>
                <a:ext cx="3182511" cy="1294074"/>
              </a:xfrm>
              <a:custGeom>
                <a:rect b="b" l="l" r="r" t="t"/>
                <a:pathLst>
                  <a:path extrusionOk="0" h="2186" w="5376">
                    <a:moveTo>
                      <a:pt x="5375" y="1"/>
                    </a:moveTo>
                    <a:lnTo>
                      <a:pt x="0" y="1124"/>
                    </a:lnTo>
                    <a:lnTo>
                      <a:pt x="0" y="2186"/>
                    </a:lnTo>
                    <a:lnTo>
                      <a:pt x="5375" y="1026"/>
                    </a:lnTo>
                    <a:lnTo>
                      <a:pt x="5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6"/>
              <p:cNvSpPr/>
              <p:nvPr/>
            </p:nvSpPr>
            <p:spPr>
              <a:xfrm>
                <a:off x="-9522606" y="1897608"/>
                <a:ext cx="6212883" cy="2035236"/>
              </a:xfrm>
              <a:custGeom>
                <a:rect b="b" l="l" r="r" t="t"/>
                <a:pathLst>
                  <a:path extrusionOk="0" h="3438" w="10495">
                    <a:moveTo>
                      <a:pt x="3887" y="1"/>
                    </a:moveTo>
                    <a:lnTo>
                      <a:pt x="0" y="279"/>
                    </a:lnTo>
                    <a:lnTo>
                      <a:pt x="5119" y="3438"/>
                    </a:lnTo>
                    <a:lnTo>
                      <a:pt x="10494" y="2315"/>
                    </a:lnTo>
                    <a:lnTo>
                      <a:pt x="38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6"/>
              <p:cNvSpPr/>
              <p:nvPr/>
            </p:nvSpPr>
            <p:spPr>
              <a:xfrm>
                <a:off x="-9522014" y="2059811"/>
                <a:ext cx="3143440" cy="1857049"/>
              </a:xfrm>
              <a:custGeom>
                <a:rect b="b" l="l" r="r" t="t"/>
                <a:pathLst>
                  <a:path extrusionOk="0" h="3137" w="5310">
                    <a:moveTo>
                      <a:pt x="40" y="1"/>
                    </a:moveTo>
                    <a:lnTo>
                      <a:pt x="1" y="5"/>
                    </a:lnTo>
                    <a:lnTo>
                      <a:pt x="314" y="196"/>
                    </a:lnTo>
                    <a:cubicBezTo>
                      <a:pt x="1081" y="597"/>
                      <a:pt x="1947" y="1016"/>
                      <a:pt x="2679" y="1481"/>
                    </a:cubicBezTo>
                    <a:cubicBezTo>
                      <a:pt x="3174" y="1798"/>
                      <a:pt x="3594" y="2139"/>
                      <a:pt x="4167" y="2481"/>
                    </a:cubicBezTo>
                    <a:cubicBezTo>
                      <a:pt x="4494" y="2679"/>
                      <a:pt x="4854" y="2905"/>
                      <a:pt x="5251" y="3136"/>
                    </a:cubicBezTo>
                    <a:lnTo>
                      <a:pt x="5310" y="3125"/>
                    </a:lnTo>
                    <a:cubicBezTo>
                      <a:pt x="5267" y="3101"/>
                      <a:pt x="5228" y="3080"/>
                      <a:pt x="5194" y="3058"/>
                    </a:cubicBezTo>
                    <a:cubicBezTo>
                      <a:pt x="4801" y="2821"/>
                      <a:pt x="4461" y="2592"/>
                      <a:pt x="4111" y="2371"/>
                    </a:cubicBezTo>
                    <a:cubicBezTo>
                      <a:pt x="3385" y="1908"/>
                      <a:pt x="2865" y="1472"/>
                      <a:pt x="2172" y="1061"/>
                    </a:cubicBezTo>
                    <a:cubicBezTo>
                      <a:pt x="1763" y="818"/>
                      <a:pt x="1306" y="564"/>
                      <a:pt x="834" y="349"/>
                    </a:cubicBezTo>
                    <a:cubicBezTo>
                      <a:pt x="562" y="226"/>
                      <a:pt x="292" y="116"/>
                      <a:pt x="40"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6"/>
              <p:cNvSpPr/>
              <p:nvPr/>
            </p:nvSpPr>
            <p:spPr>
              <a:xfrm>
                <a:off x="-9347970" y="2042644"/>
                <a:ext cx="3170080" cy="1846393"/>
              </a:xfrm>
              <a:custGeom>
                <a:rect b="b" l="l" r="r" t="t"/>
                <a:pathLst>
                  <a:path extrusionOk="0" h="3119" w="5355">
                    <a:moveTo>
                      <a:pt x="151" y="0"/>
                    </a:moveTo>
                    <a:lnTo>
                      <a:pt x="0" y="10"/>
                    </a:lnTo>
                    <a:cubicBezTo>
                      <a:pt x="622" y="339"/>
                      <a:pt x="1311" y="673"/>
                      <a:pt x="1884" y="1037"/>
                    </a:cubicBezTo>
                    <a:cubicBezTo>
                      <a:pt x="2170" y="1219"/>
                      <a:pt x="2502" y="1399"/>
                      <a:pt x="2809" y="1587"/>
                    </a:cubicBezTo>
                    <a:cubicBezTo>
                      <a:pt x="3197" y="1825"/>
                      <a:pt x="3443" y="2082"/>
                      <a:pt x="3846" y="2336"/>
                    </a:cubicBezTo>
                    <a:cubicBezTo>
                      <a:pt x="4228" y="2576"/>
                      <a:pt x="4650" y="2821"/>
                      <a:pt x="5108" y="3075"/>
                    </a:cubicBezTo>
                    <a:cubicBezTo>
                      <a:pt x="5133" y="3087"/>
                      <a:pt x="5157" y="3101"/>
                      <a:pt x="5184" y="3118"/>
                    </a:cubicBezTo>
                    <a:lnTo>
                      <a:pt x="5354" y="3081"/>
                    </a:lnTo>
                    <a:cubicBezTo>
                      <a:pt x="4865" y="2823"/>
                      <a:pt x="4376" y="2571"/>
                      <a:pt x="3940" y="2332"/>
                    </a:cubicBezTo>
                    <a:cubicBezTo>
                      <a:pt x="3161" y="1904"/>
                      <a:pt x="2805" y="1485"/>
                      <a:pt x="2086" y="1094"/>
                    </a:cubicBezTo>
                    <a:cubicBezTo>
                      <a:pt x="1714" y="890"/>
                      <a:pt x="1497" y="703"/>
                      <a:pt x="1174" y="515"/>
                    </a:cubicBezTo>
                    <a:cubicBezTo>
                      <a:pt x="871" y="337"/>
                      <a:pt x="521" y="161"/>
                      <a:pt x="151"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6"/>
              <p:cNvSpPr/>
              <p:nvPr/>
            </p:nvSpPr>
            <p:spPr>
              <a:xfrm>
                <a:off x="-9132488" y="2024292"/>
                <a:ext cx="3103777" cy="1828634"/>
              </a:xfrm>
              <a:custGeom>
                <a:rect b="b" l="l" r="r" t="t"/>
                <a:pathLst>
                  <a:path extrusionOk="0" h="3089" w="5243">
                    <a:moveTo>
                      <a:pt x="194" y="0"/>
                    </a:moveTo>
                    <a:lnTo>
                      <a:pt x="0" y="16"/>
                    </a:lnTo>
                    <a:cubicBezTo>
                      <a:pt x="534" y="286"/>
                      <a:pt x="1096" y="565"/>
                      <a:pt x="1534" y="870"/>
                    </a:cubicBezTo>
                    <a:cubicBezTo>
                      <a:pt x="2199" y="1338"/>
                      <a:pt x="2897" y="1854"/>
                      <a:pt x="3797" y="2383"/>
                    </a:cubicBezTo>
                    <a:cubicBezTo>
                      <a:pt x="4194" y="2613"/>
                      <a:pt x="4624" y="2852"/>
                      <a:pt x="5102" y="3089"/>
                    </a:cubicBezTo>
                    <a:lnTo>
                      <a:pt x="5243" y="3059"/>
                    </a:lnTo>
                    <a:cubicBezTo>
                      <a:pt x="4996" y="2926"/>
                      <a:pt x="4744" y="2797"/>
                      <a:pt x="4499" y="2670"/>
                    </a:cubicBezTo>
                    <a:cubicBezTo>
                      <a:pt x="4110" y="2467"/>
                      <a:pt x="3676" y="2257"/>
                      <a:pt x="3351" y="2056"/>
                    </a:cubicBezTo>
                    <a:cubicBezTo>
                      <a:pt x="3050" y="1870"/>
                      <a:pt x="2884" y="1678"/>
                      <a:pt x="2637" y="1496"/>
                    </a:cubicBezTo>
                    <a:cubicBezTo>
                      <a:pt x="2387" y="1313"/>
                      <a:pt x="2093" y="1142"/>
                      <a:pt x="1864" y="968"/>
                    </a:cubicBezTo>
                    <a:cubicBezTo>
                      <a:pt x="1604" y="775"/>
                      <a:pt x="1326" y="585"/>
                      <a:pt x="986" y="401"/>
                    </a:cubicBezTo>
                    <a:cubicBezTo>
                      <a:pt x="730" y="264"/>
                      <a:pt x="468" y="129"/>
                      <a:pt x="194"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6"/>
              <p:cNvSpPr/>
              <p:nvPr/>
            </p:nvSpPr>
            <p:spPr>
              <a:xfrm>
                <a:off x="-8924109" y="2012453"/>
                <a:ext cx="3045763" cy="1800219"/>
              </a:xfrm>
              <a:custGeom>
                <a:rect b="b" l="l" r="r" t="t"/>
                <a:pathLst>
                  <a:path extrusionOk="0" h="3041" w="5145">
                    <a:moveTo>
                      <a:pt x="131" y="0"/>
                    </a:moveTo>
                    <a:lnTo>
                      <a:pt x="0" y="10"/>
                    </a:lnTo>
                    <a:cubicBezTo>
                      <a:pt x="259" y="145"/>
                      <a:pt x="519" y="278"/>
                      <a:pt x="773" y="415"/>
                    </a:cubicBezTo>
                    <a:cubicBezTo>
                      <a:pt x="1262" y="677"/>
                      <a:pt x="1557" y="935"/>
                      <a:pt x="1966" y="1213"/>
                    </a:cubicBezTo>
                    <a:cubicBezTo>
                      <a:pt x="2506" y="1583"/>
                      <a:pt x="3062" y="1976"/>
                      <a:pt x="3778" y="2385"/>
                    </a:cubicBezTo>
                    <a:cubicBezTo>
                      <a:pt x="4194" y="2622"/>
                      <a:pt x="4605" y="2817"/>
                      <a:pt x="5072" y="3040"/>
                    </a:cubicBezTo>
                    <a:lnTo>
                      <a:pt x="5145" y="3025"/>
                    </a:lnTo>
                    <a:cubicBezTo>
                      <a:pt x="5092" y="2995"/>
                      <a:pt x="5039" y="2968"/>
                      <a:pt x="4988" y="2939"/>
                    </a:cubicBezTo>
                    <a:cubicBezTo>
                      <a:pt x="4433" y="2639"/>
                      <a:pt x="3938" y="2348"/>
                      <a:pt x="3451" y="2068"/>
                    </a:cubicBezTo>
                    <a:cubicBezTo>
                      <a:pt x="3005" y="1812"/>
                      <a:pt x="2565" y="1567"/>
                      <a:pt x="2191" y="1333"/>
                    </a:cubicBezTo>
                    <a:cubicBezTo>
                      <a:pt x="1821" y="1104"/>
                      <a:pt x="1593" y="902"/>
                      <a:pt x="1291" y="687"/>
                    </a:cubicBezTo>
                    <a:cubicBezTo>
                      <a:pt x="959" y="450"/>
                      <a:pt x="556" y="220"/>
                      <a:pt x="131"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6"/>
              <p:cNvSpPr/>
              <p:nvPr/>
            </p:nvSpPr>
            <p:spPr>
              <a:xfrm>
                <a:off x="-8793281" y="2005349"/>
                <a:ext cx="3074770" cy="1785419"/>
              </a:xfrm>
              <a:custGeom>
                <a:rect b="b" l="l" r="r" t="t"/>
                <a:pathLst>
                  <a:path extrusionOk="0" h="3016" w="5194">
                    <a:moveTo>
                      <a:pt x="114" y="1"/>
                    </a:moveTo>
                    <a:lnTo>
                      <a:pt x="0" y="9"/>
                    </a:lnTo>
                    <a:cubicBezTo>
                      <a:pt x="368" y="200"/>
                      <a:pt x="750" y="421"/>
                      <a:pt x="1125" y="619"/>
                    </a:cubicBezTo>
                    <a:cubicBezTo>
                      <a:pt x="1685" y="916"/>
                      <a:pt x="2133" y="1251"/>
                      <a:pt x="2526" y="1577"/>
                    </a:cubicBezTo>
                    <a:cubicBezTo>
                      <a:pt x="3007" y="1978"/>
                      <a:pt x="3791" y="2389"/>
                      <a:pt x="4660" y="2827"/>
                    </a:cubicBezTo>
                    <a:cubicBezTo>
                      <a:pt x="4783" y="2888"/>
                      <a:pt x="4906" y="2952"/>
                      <a:pt x="5037" y="3015"/>
                    </a:cubicBezTo>
                    <a:lnTo>
                      <a:pt x="5194" y="2984"/>
                    </a:lnTo>
                    <a:cubicBezTo>
                      <a:pt x="4621" y="2694"/>
                      <a:pt x="4073" y="2411"/>
                      <a:pt x="3623" y="2152"/>
                    </a:cubicBezTo>
                    <a:cubicBezTo>
                      <a:pt x="2758" y="1656"/>
                      <a:pt x="2301" y="1274"/>
                      <a:pt x="1630" y="840"/>
                    </a:cubicBezTo>
                    <a:cubicBezTo>
                      <a:pt x="1194" y="554"/>
                      <a:pt x="640" y="267"/>
                      <a:pt x="114"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6"/>
              <p:cNvSpPr/>
              <p:nvPr/>
            </p:nvSpPr>
            <p:spPr>
              <a:xfrm>
                <a:off x="-8616277" y="1985813"/>
                <a:ext cx="2996628" cy="1782459"/>
              </a:xfrm>
              <a:custGeom>
                <a:rect b="b" l="l" r="r" t="t"/>
                <a:pathLst>
                  <a:path extrusionOk="0" h="3011" w="5062">
                    <a:moveTo>
                      <a:pt x="226" y="0"/>
                    </a:moveTo>
                    <a:lnTo>
                      <a:pt x="1" y="18"/>
                    </a:lnTo>
                    <a:cubicBezTo>
                      <a:pt x="750" y="431"/>
                      <a:pt x="1544" y="877"/>
                      <a:pt x="2254" y="1325"/>
                    </a:cubicBezTo>
                    <a:cubicBezTo>
                      <a:pt x="2812" y="1675"/>
                      <a:pt x="3246" y="2037"/>
                      <a:pt x="3874" y="2422"/>
                    </a:cubicBezTo>
                    <a:cubicBezTo>
                      <a:pt x="4181" y="2610"/>
                      <a:pt x="4533" y="2811"/>
                      <a:pt x="4910" y="3011"/>
                    </a:cubicBezTo>
                    <a:lnTo>
                      <a:pt x="5061" y="2980"/>
                    </a:lnTo>
                    <a:cubicBezTo>
                      <a:pt x="4637" y="2731"/>
                      <a:pt x="4183" y="2541"/>
                      <a:pt x="3805" y="2305"/>
                    </a:cubicBezTo>
                    <a:cubicBezTo>
                      <a:pt x="2999" y="1796"/>
                      <a:pt x="2469" y="1346"/>
                      <a:pt x="1701" y="892"/>
                    </a:cubicBezTo>
                    <a:cubicBezTo>
                      <a:pt x="1249" y="623"/>
                      <a:pt x="779" y="259"/>
                      <a:pt x="259" y="16"/>
                    </a:cubicBezTo>
                    <a:cubicBezTo>
                      <a:pt x="249" y="12"/>
                      <a:pt x="235" y="6"/>
                      <a:pt x="226"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6"/>
              <p:cNvSpPr/>
              <p:nvPr/>
            </p:nvSpPr>
            <p:spPr>
              <a:xfrm>
                <a:off x="-8392507" y="1971014"/>
                <a:ext cx="2948677" cy="1757004"/>
              </a:xfrm>
              <a:custGeom>
                <a:rect b="b" l="l" r="r" t="t"/>
                <a:pathLst>
                  <a:path extrusionOk="0" h="2968" w="4981">
                    <a:moveTo>
                      <a:pt x="198" y="0"/>
                    </a:moveTo>
                    <a:lnTo>
                      <a:pt x="0" y="14"/>
                    </a:lnTo>
                    <a:cubicBezTo>
                      <a:pt x="472" y="260"/>
                      <a:pt x="947" y="515"/>
                      <a:pt x="1369" y="782"/>
                    </a:cubicBezTo>
                    <a:cubicBezTo>
                      <a:pt x="1667" y="972"/>
                      <a:pt x="1980" y="1182"/>
                      <a:pt x="2301" y="1379"/>
                    </a:cubicBezTo>
                    <a:cubicBezTo>
                      <a:pt x="2639" y="1645"/>
                      <a:pt x="3218" y="2066"/>
                      <a:pt x="3609" y="2283"/>
                    </a:cubicBezTo>
                    <a:cubicBezTo>
                      <a:pt x="3809" y="2392"/>
                      <a:pt x="4020" y="2504"/>
                      <a:pt x="4239" y="2611"/>
                    </a:cubicBezTo>
                    <a:cubicBezTo>
                      <a:pt x="4454" y="2739"/>
                      <a:pt x="4699" y="2881"/>
                      <a:pt x="4851" y="2967"/>
                    </a:cubicBezTo>
                    <a:lnTo>
                      <a:pt x="4980" y="2940"/>
                    </a:lnTo>
                    <a:cubicBezTo>
                      <a:pt x="4683" y="2789"/>
                      <a:pt x="4394" y="2643"/>
                      <a:pt x="4141" y="2518"/>
                    </a:cubicBezTo>
                    <a:cubicBezTo>
                      <a:pt x="3959" y="2396"/>
                      <a:pt x="3783" y="2275"/>
                      <a:pt x="3603" y="2163"/>
                    </a:cubicBezTo>
                    <a:cubicBezTo>
                      <a:pt x="3386" y="2027"/>
                      <a:pt x="3187" y="1907"/>
                      <a:pt x="2987" y="1790"/>
                    </a:cubicBezTo>
                    <a:cubicBezTo>
                      <a:pt x="2897" y="1735"/>
                      <a:pt x="2668" y="1588"/>
                      <a:pt x="2473" y="1463"/>
                    </a:cubicBezTo>
                    <a:cubicBezTo>
                      <a:pt x="2209" y="1248"/>
                      <a:pt x="1941" y="1039"/>
                      <a:pt x="1589" y="845"/>
                    </a:cubicBezTo>
                    <a:cubicBezTo>
                      <a:pt x="1178" y="620"/>
                      <a:pt x="933" y="417"/>
                      <a:pt x="575" y="207"/>
                    </a:cubicBezTo>
                    <a:cubicBezTo>
                      <a:pt x="454" y="137"/>
                      <a:pt x="331" y="69"/>
                      <a:pt x="198"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6"/>
              <p:cNvSpPr/>
              <p:nvPr/>
            </p:nvSpPr>
            <p:spPr>
              <a:xfrm>
                <a:off x="-8176432" y="1955622"/>
                <a:ext cx="2899543" cy="1741021"/>
              </a:xfrm>
              <a:custGeom>
                <a:rect b="b" l="l" r="r" t="t"/>
                <a:pathLst>
                  <a:path extrusionOk="0" h="2941" w="4898">
                    <a:moveTo>
                      <a:pt x="173" y="1"/>
                    </a:moveTo>
                    <a:lnTo>
                      <a:pt x="1" y="14"/>
                    </a:lnTo>
                    <a:cubicBezTo>
                      <a:pt x="361" y="204"/>
                      <a:pt x="709" y="400"/>
                      <a:pt x="1008" y="605"/>
                    </a:cubicBezTo>
                    <a:cubicBezTo>
                      <a:pt x="1750" y="1120"/>
                      <a:pt x="2530" y="1681"/>
                      <a:pt x="3528" y="2266"/>
                    </a:cubicBezTo>
                    <a:cubicBezTo>
                      <a:pt x="3903" y="2485"/>
                      <a:pt x="4310" y="2714"/>
                      <a:pt x="4750" y="2941"/>
                    </a:cubicBezTo>
                    <a:lnTo>
                      <a:pt x="4897" y="2909"/>
                    </a:lnTo>
                    <a:cubicBezTo>
                      <a:pt x="4696" y="2804"/>
                      <a:pt x="4496" y="2698"/>
                      <a:pt x="4299" y="2596"/>
                    </a:cubicBezTo>
                    <a:cubicBezTo>
                      <a:pt x="3868" y="2371"/>
                      <a:pt x="3389" y="2133"/>
                      <a:pt x="3029" y="1912"/>
                    </a:cubicBezTo>
                    <a:cubicBezTo>
                      <a:pt x="2696" y="1706"/>
                      <a:pt x="2505" y="1501"/>
                      <a:pt x="2231" y="1301"/>
                    </a:cubicBezTo>
                    <a:cubicBezTo>
                      <a:pt x="1953" y="1102"/>
                      <a:pt x="1628" y="910"/>
                      <a:pt x="1370" y="722"/>
                    </a:cubicBezTo>
                    <a:cubicBezTo>
                      <a:pt x="1151" y="562"/>
                      <a:pt x="918" y="402"/>
                      <a:pt x="654" y="245"/>
                    </a:cubicBezTo>
                    <a:lnTo>
                      <a:pt x="173"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6"/>
              <p:cNvSpPr/>
              <p:nvPr/>
            </p:nvSpPr>
            <p:spPr>
              <a:xfrm>
                <a:off x="-7397972" y="2300748"/>
                <a:ext cx="2276182" cy="1356824"/>
              </a:xfrm>
              <a:custGeom>
                <a:rect b="b" l="l" r="r" t="t"/>
                <a:pathLst>
                  <a:path extrusionOk="0" h="2292" w="3845">
                    <a:moveTo>
                      <a:pt x="0" y="1"/>
                    </a:moveTo>
                    <a:cubicBezTo>
                      <a:pt x="180" y="128"/>
                      <a:pt x="358" y="257"/>
                      <a:pt x="562" y="394"/>
                    </a:cubicBezTo>
                    <a:cubicBezTo>
                      <a:pt x="1164" y="797"/>
                      <a:pt x="1782" y="1227"/>
                      <a:pt x="2575" y="1681"/>
                    </a:cubicBezTo>
                    <a:cubicBezTo>
                      <a:pt x="2958" y="1900"/>
                      <a:pt x="3338" y="2088"/>
                      <a:pt x="3750" y="2291"/>
                    </a:cubicBezTo>
                    <a:lnTo>
                      <a:pt x="3844" y="2272"/>
                    </a:lnTo>
                    <a:cubicBezTo>
                      <a:pt x="3257" y="1949"/>
                      <a:pt x="2725" y="1642"/>
                      <a:pt x="2205" y="1340"/>
                    </a:cubicBezTo>
                    <a:cubicBezTo>
                      <a:pt x="1712" y="1059"/>
                      <a:pt x="1225" y="785"/>
                      <a:pt x="808" y="529"/>
                    </a:cubicBezTo>
                    <a:cubicBezTo>
                      <a:pt x="552" y="368"/>
                      <a:pt x="356" y="225"/>
                      <a:pt x="163" y="83"/>
                    </a:cubicBezTo>
                    <a:lnTo>
                      <a:pt x="0"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6"/>
              <p:cNvSpPr/>
              <p:nvPr/>
            </p:nvSpPr>
            <p:spPr>
              <a:xfrm>
                <a:off x="-7973382" y="1943190"/>
                <a:ext cx="3044579" cy="1685374"/>
              </a:xfrm>
              <a:custGeom>
                <a:rect b="b" l="l" r="r" t="t"/>
                <a:pathLst>
                  <a:path extrusionOk="0" h="2847" w="5143">
                    <a:moveTo>
                      <a:pt x="176" y="0"/>
                    </a:moveTo>
                    <a:lnTo>
                      <a:pt x="0" y="12"/>
                    </a:lnTo>
                    <a:cubicBezTo>
                      <a:pt x="759" y="376"/>
                      <a:pt x="1598" y="753"/>
                      <a:pt x="2314" y="1178"/>
                    </a:cubicBezTo>
                    <a:cubicBezTo>
                      <a:pt x="2825" y="1483"/>
                      <a:pt x="3257" y="1808"/>
                      <a:pt x="3840" y="2132"/>
                    </a:cubicBezTo>
                    <a:lnTo>
                      <a:pt x="4008" y="2228"/>
                    </a:lnTo>
                    <a:cubicBezTo>
                      <a:pt x="3897" y="2167"/>
                      <a:pt x="3789" y="2105"/>
                      <a:pt x="3684" y="2046"/>
                    </a:cubicBezTo>
                    <a:cubicBezTo>
                      <a:pt x="3461" y="1919"/>
                      <a:pt x="3263" y="1796"/>
                      <a:pt x="3081" y="1673"/>
                    </a:cubicBezTo>
                    <a:lnTo>
                      <a:pt x="2639" y="1448"/>
                    </a:lnTo>
                    <a:lnTo>
                      <a:pt x="2639" y="1448"/>
                    </a:lnTo>
                    <a:cubicBezTo>
                      <a:pt x="3177" y="1858"/>
                      <a:pt x="3952" y="2336"/>
                      <a:pt x="4836" y="2786"/>
                    </a:cubicBezTo>
                    <a:cubicBezTo>
                      <a:pt x="4875" y="2805"/>
                      <a:pt x="4916" y="2825"/>
                      <a:pt x="4955" y="2846"/>
                    </a:cubicBezTo>
                    <a:lnTo>
                      <a:pt x="5143" y="2807"/>
                    </a:lnTo>
                    <a:cubicBezTo>
                      <a:pt x="5047" y="2762"/>
                      <a:pt x="4957" y="2719"/>
                      <a:pt x="4881" y="2678"/>
                    </a:cubicBezTo>
                    <a:cubicBezTo>
                      <a:pt x="4480" y="2453"/>
                      <a:pt x="4134" y="2238"/>
                      <a:pt x="3776" y="2025"/>
                    </a:cubicBezTo>
                    <a:cubicBezTo>
                      <a:pt x="3036" y="1586"/>
                      <a:pt x="2502" y="1164"/>
                      <a:pt x="1796" y="775"/>
                    </a:cubicBezTo>
                    <a:cubicBezTo>
                      <a:pt x="1379" y="546"/>
                      <a:pt x="916" y="305"/>
                      <a:pt x="436" y="106"/>
                    </a:cubicBezTo>
                    <a:cubicBezTo>
                      <a:pt x="350" y="69"/>
                      <a:pt x="262" y="35"/>
                      <a:pt x="176"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6"/>
              <p:cNvSpPr/>
              <p:nvPr/>
            </p:nvSpPr>
            <p:spPr>
              <a:xfrm>
                <a:off x="-7754939" y="1926615"/>
                <a:ext cx="3033331" cy="1658735"/>
              </a:xfrm>
              <a:custGeom>
                <a:rect b="b" l="l" r="r" t="t"/>
                <a:pathLst>
                  <a:path extrusionOk="0" h="2802" w="5124">
                    <a:moveTo>
                      <a:pt x="212" y="1"/>
                    </a:moveTo>
                    <a:lnTo>
                      <a:pt x="1" y="16"/>
                    </a:lnTo>
                    <a:cubicBezTo>
                      <a:pt x="492" y="251"/>
                      <a:pt x="997" y="494"/>
                      <a:pt x="1437" y="752"/>
                    </a:cubicBezTo>
                    <a:cubicBezTo>
                      <a:pt x="1728" y="924"/>
                      <a:pt x="2065" y="1092"/>
                      <a:pt x="2378" y="1272"/>
                    </a:cubicBezTo>
                    <a:cubicBezTo>
                      <a:pt x="2771" y="1497"/>
                      <a:pt x="3025" y="1748"/>
                      <a:pt x="3436" y="1990"/>
                    </a:cubicBezTo>
                    <a:cubicBezTo>
                      <a:pt x="3825" y="2219"/>
                      <a:pt x="4255" y="2446"/>
                      <a:pt x="4721" y="2686"/>
                    </a:cubicBezTo>
                    <a:cubicBezTo>
                      <a:pt x="4784" y="2718"/>
                      <a:pt x="4858" y="2757"/>
                      <a:pt x="4938" y="2802"/>
                    </a:cubicBezTo>
                    <a:lnTo>
                      <a:pt x="5124" y="2761"/>
                    </a:lnTo>
                    <a:cubicBezTo>
                      <a:pt x="4574" y="2491"/>
                      <a:pt x="4019" y="2229"/>
                      <a:pt x="3530" y="1978"/>
                    </a:cubicBezTo>
                    <a:cubicBezTo>
                      <a:pt x="2740" y="1575"/>
                      <a:pt x="2370" y="1170"/>
                      <a:pt x="1640" y="801"/>
                    </a:cubicBezTo>
                    <a:cubicBezTo>
                      <a:pt x="1263" y="609"/>
                      <a:pt x="1038" y="429"/>
                      <a:pt x="707" y="251"/>
                    </a:cubicBezTo>
                    <a:cubicBezTo>
                      <a:pt x="555" y="167"/>
                      <a:pt x="388" y="83"/>
                      <a:pt x="212"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6"/>
              <p:cNvSpPr/>
              <p:nvPr/>
            </p:nvSpPr>
            <p:spPr>
              <a:xfrm>
                <a:off x="-7522881" y="1909447"/>
                <a:ext cx="2956965" cy="1638016"/>
              </a:xfrm>
              <a:custGeom>
                <a:rect b="b" l="l" r="r" t="t"/>
                <a:pathLst>
                  <a:path extrusionOk="0" h="2767" w="4995">
                    <a:moveTo>
                      <a:pt x="221" y="0"/>
                    </a:moveTo>
                    <a:lnTo>
                      <a:pt x="0" y="16"/>
                    </a:lnTo>
                    <a:cubicBezTo>
                      <a:pt x="374" y="196"/>
                      <a:pt x="742" y="382"/>
                      <a:pt x="1049" y="583"/>
                    </a:cubicBezTo>
                    <a:cubicBezTo>
                      <a:pt x="1729" y="1027"/>
                      <a:pt x="2445" y="1522"/>
                      <a:pt x="3363" y="2023"/>
                    </a:cubicBezTo>
                    <a:cubicBezTo>
                      <a:pt x="3793" y="2258"/>
                      <a:pt x="4261" y="2496"/>
                      <a:pt x="4783" y="2733"/>
                    </a:cubicBezTo>
                    <a:cubicBezTo>
                      <a:pt x="4808" y="2745"/>
                      <a:pt x="4832" y="2755"/>
                      <a:pt x="4859" y="2766"/>
                    </a:cubicBezTo>
                    <a:lnTo>
                      <a:pt x="4994" y="2737"/>
                    </a:lnTo>
                    <a:cubicBezTo>
                      <a:pt x="4691" y="2582"/>
                      <a:pt x="4374" y="2436"/>
                      <a:pt x="4071" y="2289"/>
                    </a:cubicBezTo>
                    <a:cubicBezTo>
                      <a:pt x="3676" y="2099"/>
                      <a:pt x="3236" y="1904"/>
                      <a:pt x="2905" y="1712"/>
                    </a:cubicBezTo>
                    <a:cubicBezTo>
                      <a:pt x="2600" y="1536"/>
                      <a:pt x="2426" y="1350"/>
                      <a:pt x="2173" y="1174"/>
                    </a:cubicBezTo>
                    <a:cubicBezTo>
                      <a:pt x="1919" y="998"/>
                      <a:pt x="1622" y="838"/>
                      <a:pt x="1385" y="671"/>
                    </a:cubicBezTo>
                    <a:cubicBezTo>
                      <a:pt x="1121" y="485"/>
                      <a:pt x="834" y="304"/>
                      <a:pt x="487" y="129"/>
                    </a:cubicBezTo>
                    <a:cubicBezTo>
                      <a:pt x="399" y="86"/>
                      <a:pt x="309" y="41"/>
                      <a:pt x="221"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6"/>
              <p:cNvSpPr/>
              <p:nvPr/>
            </p:nvSpPr>
            <p:spPr>
              <a:xfrm>
                <a:off x="-7309767" y="1903528"/>
                <a:ext cx="2901318" cy="1603089"/>
              </a:xfrm>
              <a:custGeom>
                <a:rect b="b" l="l" r="r" t="t"/>
                <a:pathLst>
                  <a:path extrusionOk="0" h="2708" w="4901">
                    <a:moveTo>
                      <a:pt x="119" y="1"/>
                    </a:moveTo>
                    <a:lnTo>
                      <a:pt x="0" y="8"/>
                    </a:lnTo>
                    <a:cubicBezTo>
                      <a:pt x="88" y="53"/>
                      <a:pt x="178" y="96"/>
                      <a:pt x="266" y="138"/>
                    </a:cubicBezTo>
                    <a:cubicBezTo>
                      <a:pt x="765" y="378"/>
                      <a:pt x="1068" y="625"/>
                      <a:pt x="1487" y="891"/>
                    </a:cubicBezTo>
                    <a:cubicBezTo>
                      <a:pt x="2036" y="1243"/>
                      <a:pt x="2606" y="1620"/>
                      <a:pt x="3335" y="2006"/>
                    </a:cubicBezTo>
                    <a:cubicBezTo>
                      <a:pt x="3805" y="2256"/>
                      <a:pt x="4268" y="2454"/>
                      <a:pt x="4812" y="2696"/>
                    </a:cubicBezTo>
                    <a:cubicBezTo>
                      <a:pt x="4820" y="2700"/>
                      <a:pt x="4830" y="2704"/>
                      <a:pt x="4836" y="2708"/>
                    </a:cubicBezTo>
                    <a:lnTo>
                      <a:pt x="4900" y="2696"/>
                    </a:lnTo>
                    <a:cubicBezTo>
                      <a:pt x="4785" y="2639"/>
                      <a:pt x="4669" y="2583"/>
                      <a:pt x="4560" y="2528"/>
                    </a:cubicBezTo>
                    <a:cubicBezTo>
                      <a:pt x="3994" y="2244"/>
                      <a:pt x="3492" y="1970"/>
                      <a:pt x="2995" y="1706"/>
                    </a:cubicBezTo>
                    <a:cubicBezTo>
                      <a:pt x="2543" y="1464"/>
                      <a:pt x="2095" y="1231"/>
                      <a:pt x="1712" y="1012"/>
                    </a:cubicBezTo>
                    <a:cubicBezTo>
                      <a:pt x="1334" y="793"/>
                      <a:pt x="1099" y="597"/>
                      <a:pt x="792" y="396"/>
                    </a:cubicBezTo>
                    <a:cubicBezTo>
                      <a:pt x="589" y="261"/>
                      <a:pt x="362" y="128"/>
                      <a:pt x="119"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6"/>
              <p:cNvSpPr/>
              <p:nvPr/>
            </p:nvSpPr>
            <p:spPr>
              <a:xfrm>
                <a:off x="-7077117" y="1947334"/>
                <a:ext cx="2838568" cy="1533827"/>
              </a:xfrm>
              <a:custGeom>
                <a:rect b="b" l="l" r="r" t="t"/>
                <a:pathLst>
                  <a:path extrusionOk="0" h="2591" w="4795">
                    <a:moveTo>
                      <a:pt x="0" y="1"/>
                    </a:moveTo>
                    <a:cubicBezTo>
                      <a:pt x="153" y="79"/>
                      <a:pt x="302" y="155"/>
                      <a:pt x="450" y="228"/>
                    </a:cubicBezTo>
                    <a:cubicBezTo>
                      <a:pt x="1019" y="511"/>
                      <a:pt x="1477" y="826"/>
                      <a:pt x="1884" y="1143"/>
                    </a:cubicBezTo>
                    <a:cubicBezTo>
                      <a:pt x="2377" y="1529"/>
                      <a:pt x="3177" y="1912"/>
                      <a:pt x="4057" y="2323"/>
                    </a:cubicBezTo>
                    <a:cubicBezTo>
                      <a:pt x="4241" y="2409"/>
                      <a:pt x="4437" y="2499"/>
                      <a:pt x="4634" y="2591"/>
                    </a:cubicBezTo>
                    <a:lnTo>
                      <a:pt x="4795" y="2556"/>
                    </a:lnTo>
                    <a:cubicBezTo>
                      <a:pt x="4139" y="2252"/>
                      <a:pt x="3510" y="1955"/>
                      <a:pt x="2999" y="1681"/>
                    </a:cubicBezTo>
                    <a:cubicBezTo>
                      <a:pt x="2115" y="1212"/>
                      <a:pt x="1649" y="844"/>
                      <a:pt x="965" y="431"/>
                    </a:cubicBezTo>
                    <a:cubicBezTo>
                      <a:pt x="830" y="351"/>
                      <a:pt x="685" y="269"/>
                      <a:pt x="536" y="189"/>
                    </a:cubicBezTo>
                    <a:lnTo>
                      <a:pt x="0"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6"/>
              <p:cNvSpPr/>
              <p:nvPr/>
            </p:nvSpPr>
            <p:spPr>
              <a:xfrm>
                <a:off x="-6491652" y="2160448"/>
                <a:ext cx="2329461" cy="1299994"/>
              </a:xfrm>
              <a:custGeom>
                <a:rect b="b" l="l" r="r" t="t"/>
                <a:pathLst>
                  <a:path extrusionOk="0" h="2196" w="3935">
                    <a:moveTo>
                      <a:pt x="1" y="1"/>
                    </a:moveTo>
                    <a:lnTo>
                      <a:pt x="1" y="1"/>
                    </a:lnTo>
                    <a:cubicBezTo>
                      <a:pt x="304" y="163"/>
                      <a:pt x="601" y="329"/>
                      <a:pt x="885" y="496"/>
                    </a:cubicBezTo>
                    <a:cubicBezTo>
                      <a:pt x="1456" y="828"/>
                      <a:pt x="1900" y="1176"/>
                      <a:pt x="2541" y="1542"/>
                    </a:cubicBezTo>
                    <a:cubicBezTo>
                      <a:pt x="2903" y="1752"/>
                      <a:pt x="3334" y="1975"/>
                      <a:pt x="3791" y="2196"/>
                    </a:cubicBezTo>
                    <a:lnTo>
                      <a:pt x="3934" y="2166"/>
                    </a:lnTo>
                    <a:cubicBezTo>
                      <a:pt x="3881" y="2139"/>
                      <a:pt x="3829" y="2113"/>
                      <a:pt x="3784" y="2088"/>
                    </a:cubicBezTo>
                    <a:cubicBezTo>
                      <a:pt x="3340" y="1842"/>
                      <a:pt x="2864" y="1664"/>
                      <a:pt x="2467" y="1431"/>
                    </a:cubicBezTo>
                    <a:cubicBezTo>
                      <a:pt x="1694" y="979"/>
                      <a:pt x="1166" y="564"/>
                      <a:pt x="454" y="159"/>
                    </a:cubicBezTo>
                    <a:lnTo>
                      <a:pt x="1"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6"/>
              <p:cNvSpPr/>
              <p:nvPr/>
            </p:nvSpPr>
            <p:spPr>
              <a:xfrm>
                <a:off x="-5854676" y="2378298"/>
                <a:ext cx="1885472" cy="1041889"/>
              </a:xfrm>
              <a:custGeom>
                <a:rect b="b" l="l" r="r" t="t"/>
                <a:pathLst>
                  <a:path extrusionOk="0" h="1760" w="3185">
                    <a:moveTo>
                      <a:pt x="0" y="1"/>
                    </a:moveTo>
                    <a:lnTo>
                      <a:pt x="0" y="1"/>
                    </a:lnTo>
                    <a:cubicBezTo>
                      <a:pt x="79" y="48"/>
                      <a:pt x="159" y="94"/>
                      <a:pt x="239" y="139"/>
                    </a:cubicBezTo>
                    <a:cubicBezTo>
                      <a:pt x="581" y="402"/>
                      <a:pt x="1174" y="803"/>
                      <a:pt x="1573" y="1008"/>
                    </a:cubicBezTo>
                    <a:cubicBezTo>
                      <a:pt x="1775" y="1114"/>
                      <a:pt x="1990" y="1213"/>
                      <a:pt x="2213" y="1317"/>
                    </a:cubicBezTo>
                    <a:cubicBezTo>
                      <a:pt x="2489" y="1468"/>
                      <a:pt x="2817" y="1644"/>
                      <a:pt x="2935" y="1708"/>
                    </a:cubicBezTo>
                    <a:cubicBezTo>
                      <a:pt x="2966" y="1726"/>
                      <a:pt x="2997" y="1742"/>
                      <a:pt x="3034" y="1759"/>
                    </a:cubicBezTo>
                    <a:lnTo>
                      <a:pt x="3185" y="1728"/>
                    </a:lnTo>
                    <a:cubicBezTo>
                      <a:pt x="2809" y="1546"/>
                      <a:pt x="2430" y="1370"/>
                      <a:pt x="2115" y="1227"/>
                    </a:cubicBezTo>
                    <a:cubicBezTo>
                      <a:pt x="1929" y="1110"/>
                      <a:pt x="1747" y="996"/>
                      <a:pt x="1567" y="889"/>
                    </a:cubicBezTo>
                    <a:cubicBezTo>
                      <a:pt x="1344" y="760"/>
                      <a:pt x="1139" y="644"/>
                      <a:pt x="939" y="535"/>
                    </a:cubicBezTo>
                    <a:cubicBezTo>
                      <a:pt x="847" y="482"/>
                      <a:pt x="613" y="343"/>
                      <a:pt x="413" y="226"/>
                    </a:cubicBezTo>
                    <a:cubicBezTo>
                      <a:pt x="349" y="177"/>
                      <a:pt x="286" y="128"/>
                      <a:pt x="219" y="79"/>
                    </a:cubicBezTo>
                    <a:lnTo>
                      <a:pt x="0"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6"/>
              <p:cNvSpPr/>
              <p:nvPr/>
            </p:nvSpPr>
            <p:spPr>
              <a:xfrm>
                <a:off x="-5508365" y="2503207"/>
                <a:ext cx="1709653" cy="880870"/>
              </a:xfrm>
              <a:custGeom>
                <a:rect b="b" l="l" r="r" t="t"/>
                <a:pathLst>
                  <a:path extrusionOk="0" h="1488" w="2888">
                    <a:moveTo>
                      <a:pt x="0" y="1"/>
                    </a:moveTo>
                    <a:lnTo>
                      <a:pt x="0" y="1"/>
                    </a:lnTo>
                    <a:cubicBezTo>
                      <a:pt x="388" y="243"/>
                      <a:pt x="806" y="492"/>
                      <a:pt x="1272" y="744"/>
                    </a:cubicBezTo>
                    <a:cubicBezTo>
                      <a:pt x="1718" y="989"/>
                      <a:pt x="2203" y="1237"/>
                      <a:pt x="2741" y="1487"/>
                    </a:cubicBezTo>
                    <a:lnTo>
                      <a:pt x="2887" y="1458"/>
                    </a:lnTo>
                    <a:cubicBezTo>
                      <a:pt x="2608" y="1319"/>
                      <a:pt x="2328" y="1184"/>
                      <a:pt x="2050" y="1049"/>
                    </a:cubicBezTo>
                    <a:cubicBezTo>
                      <a:pt x="1614" y="836"/>
                      <a:pt x="1127" y="615"/>
                      <a:pt x="759" y="406"/>
                    </a:cubicBezTo>
                    <a:cubicBezTo>
                      <a:pt x="593" y="312"/>
                      <a:pt x="462" y="216"/>
                      <a:pt x="337" y="118"/>
                    </a:cubicBezTo>
                    <a:lnTo>
                      <a:pt x="0"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6"/>
              <p:cNvSpPr/>
              <p:nvPr/>
            </p:nvSpPr>
            <p:spPr>
              <a:xfrm>
                <a:off x="-5000442" y="2681986"/>
                <a:ext cx="1358014" cy="661244"/>
              </a:xfrm>
              <a:custGeom>
                <a:rect b="b" l="l" r="r" t="t"/>
                <a:pathLst>
                  <a:path extrusionOk="0" h="1117" w="2294">
                    <a:moveTo>
                      <a:pt x="1" y="0"/>
                    </a:moveTo>
                    <a:lnTo>
                      <a:pt x="1" y="0"/>
                    </a:lnTo>
                    <a:cubicBezTo>
                      <a:pt x="242" y="141"/>
                      <a:pt x="496" y="284"/>
                      <a:pt x="770" y="427"/>
                    </a:cubicBezTo>
                    <a:cubicBezTo>
                      <a:pt x="1237" y="677"/>
                      <a:pt x="1697" y="882"/>
                      <a:pt x="2217" y="1117"/>
                    </a:cubicBezTo>
                    <a:lnTo>
                      <a:pt x="2294" y="1099"/>
                    </a:lnTo>
                    <a:cubicBezTo>
                      <a:pt x="2237" y="1070"/>
                      <a:pt x="2178" y="1043"/>
                      <a:pt x="2125" y="1013"/>
                    </a:cubicBezTo>
                    <a:cubicBezTo>
                      <a:pt x="1570" y="734"/>
                      <a:pt x="1063" y="462"/>
                      <a:pt x="572" y="198"/>
                    </a:cubicBezTo>
                    <a:lnTo>
                      <a:pt x="1"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6"/>
              <p:cNvSpPr/>
              <p:nvPr/>
            </p:nvSpPr>
            <p:spPr>
              <a:xfrm>
                <a:off x="-4387738" y="2895100"/>
                <a:ext cx="956056" cy="418532"/>
              </a:xfrm>
              <a:custGeom>
                <a:rect b="b" l="l" r="r" t="t"/>
                <a:pathLst>
                  <a:path extrusionOk="0" h="707" w="1615">
                    <a:moveTo>
                      <a:pt x="1" y="0"/>
                    </a:moveTo>
                    <a:cubicBezTo>
                      <a:pt x="323" y="176"/>
                      <a:pt x="674" y="356"/>
                      <a:pt x="1041" y="530"/>
                    </a:cubicBezTo>
                    <a:cubicBezTo>
                      <a:pt x="1165" y="587"/>
                      <a:pt x="1296" y="647"/>
                      <a:pt x="1429" y="706"/>
                    </a:cubicBezTo>
                    <a:lnTo>
                      <a:pt x="1615" y="665"/>
                    </a:lnTo>
                    <a:cubicBezTo>
                      <a:pt x="1307" y="526"/>
                      <a:pt x="1008" y="389"/>
                      <a:pt x="721" y="252"/>
                    </a:cubicBezTo>
                    <a:lnTo>
                      <a:pt x="1"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6"/>
              <p:cNvSpPr/>
              <p:nvPr/>
            </p:nvSpPr>
            <p:spPr>
              <a:xfrm>
                <a:off x="-9522606" y="2062179"/>
                <a:ext cx="3030963" cy="2499350"/>
              </a:xfrm>
              <a:custGeom>
                <a:rect b="b" l="l" r="r" t="t"/>
                <a:pathLst>
                  <a:path extrusionOk="0" h="4222" w="5120">
                    <a:moveTo>
                      <a:pt x="0" y="1"/>
                    </a:moveTo>
                    <a:lnTo>
                      <a:pt x="0" y="660"/>
                    </a:lnTo>
                    <a:lnTo>
                      <a:pt x="5119" y="4222"/>
                    </a:lnTo>
                    <a:lnTo>
                      <a:pt x="5119" y="316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6"/>
              <p:cNvSpPr/>
              <p:nvPr/>
            </p:nvSpPr>
            <p:spPr>
              <a:xfrm>
                <a:off x="-9524974" y="2306668"/>
                <a:ext cx="3033331" cy="2183231"/>
              </a:xfrm>
              <a:custGeom>
                <a:rect b="b" l="l" r="r" t="t"/>
                <a:pathLst>
                  <a:path extrusionOk="0" h="3688" w="5124">
                    <a:moveTo>
                      <a:pt x="0" y="0"/>
                    </a:moveTo>
                    <a:lnTo>
                      <a:pt x="0" y="59"/>
                    </a:lnTo>
                    <a:cubicBezTo>
                      <a:pt x="215" y="227"/>
                      <a:pt x="421" y="413"/>
                      <a:pt x="620" y="607"/>
                    </a:cubicBezTo>
                    <a:cubicBezTo>
                      <a:pt x="738" y="720"/>
                      <a:pt x="880" y="843"/>
                      <a:pt x="1051" y="972"/>
                    </a:cubicBezTo>
                    <a:lnTo>
                      <a:pt x="2459" y="1952"/>
                    </a:lnTo>
                    <a:cubicBezTo>
                      <a:pt x="2559" y="2019"/>
                      <a:pt x="2660" y="2087"/>
                      <a:pt x="2768" y="2156"/>
                    </a:cubicBezTo>
                    <a:cubicBezTo>
                      <a:pt x="3251" y="2475"/>
                      <a:pt x="3848" y="2864"/>
                      <a:pt x="4507" y="3275"/>
                    </a:cubicBezTo>
                    <a:cubicBezTo>
                      <a:pt x="4611" y="3337"/>
                      <a:pt x="4918" y="3549"/>
                      <a:pt x="5123" y="3688"/>
                    </a:cubicBezTo>
                    <a:lnTo>
                      <a:pt x="5123" y="3549"/>
                    </a:lnTo>
                    <a:cubicBezTo>
                      <a:pt x="3605" y="2575"/>
                      <a:pt x="2361" y="1788"/>
                      <a:pt x="1592" y="1246"/>
                    </a:cubicBezTo>
                    <a:cubicBezTo>
                      <a:pt x="830" y="708"/>
                      <a:pt x="460" y="356"/>
                      <a:pt x="0"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6"/>
              <p:cNvSpPr/>
              <p:nvPr/>
            </p:nvSpPr>
            <p:spPr>
              <a:xfrm>
                <a:off x="-9522606" y="2207215"/>
                <a:ext cx="3030963" cy="2178496"/>
              </a:xfrm>
              <a:custGeom>
                <a:rect b="b" l="l" r="r" t="t"/>
                <a:pathLst>
                  <a:path extrusionOk="0" h="3680" w="5120">
                    <a:moveTo>
                      <a:pt x="0" y="0"/>
                    </a:moveTo>
                    <a:lnTo>
                      <a:pt x="0" y="80"/>
                    </a:lnTo>
                    <a:cubicBezTo>
                      <a:pt x="202" y="219"/>
                      <a:pt x="413" y="368"/>
                      <a:pt x="626" y="524"/>
                    </a:cubicBezTo>
                    <a:cubicBezTo>
                      <a:pt x="1092" y="873"/>
                      <a:pt x="1502" y="1256"/>
                      <a:pt x="2163" y="1741"/>
                    </a:cubicBezTo>
                    <a:cubicBezTo>
                      <a:pt x="2838" y="2234"/>
                      <a:pt x="3848" y="2917"/>
                      <a:pt x="5119" y="3679"/>
                    </a:cubicBezTo>
                    <a:lnTo>
                      <a:pt x="5119" y="3572"/>
                    </a:lnTo>
                    <a:cubicBezTo>
                      <a:pt x="4583" y="3239"/>
                      <a:pt x="4069" y="2928"/>
                      <a:pt x="3738" y="2694"/>
                    </a:cubicBezTo>
                    <a:cubicBezTo>
                      <a:pt x="3116" y="2255"/>
                      <a:pt x="2529" y="1937"/>
                      <a:pt x="2079" y="1604"/>
                    </a:cubicBezTo>
                    <a:cubicBezTo>
                      <a:pt x="1266" y="1002"/>
                      <a:pt x="792" y="554"/>
                      <a:pt x="205" y="149"/>
                    </a:cubicBezTo>
                    <a:cubicBezTo>
                      <a:pt x="137" y="102"/>
                      <a:pt x="69" y="51"/>
                      <a:pt x="0"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6"/>
              <p:cNvSpPr/>
              <p:nvPr/>
            </p:nvSpPr>
            <p:spPr>
              <a:xfrm>
                <a:off x="-9526158" y="2105986"/>
                <a:ext cx="3033331" cy="2150080"/>
              </a:xfrm>
              <a:custGeom>
                <a:rect b="b" l="l" r="r" t="t"/>
                <a:pathLst>
                  <a:path extrusionOk="0" h="3632" w="5124">
                    <a:moveTo>
                      <a:pt x="0" y="1"/>
                    </a:moveTo>
                    <a:lnTo>
                      <a:pt x="0" y="60"/>
                    </a:lnTo>
                    <a:cubicBezTo>
                      <a:pt x="78" y="110"/>
                      <a:pt x="155" y="165"/>
                      <a:pt x="233" y="218"/>
                    </a:cubicBezTo>
                    <a:cubicBezTo>
                      <a:pt x="456" y="371"/>
                      <a:pt x="697" y="554"/>
                      <a:pt x="965" y="742"/>
                    </a:cubicBezTo>
                    <a:cubicBezTo>
                      <a:pt x="1268" y="1006"/>
                      <a:pt x="1841" y="1474"/>
                      <a:pt x="2267" y="1752"/>
                    </a:cubicBezTo>
                    <a:cubicBezTo>
                      <a:pt x="2500" y="1904"/>
                      <a:pt x="2756" y="2063"/>
                      <a:pt x="3032" y="2235"/>
                    </a:cubicBezTo>
                    <a:cubicBezTo>
                      <a:pt x="3404" y="2487"/>
                      <a:pt x="3879" y="2808"/>
                      <a:pt x="4059" y="2927"/>
                    </a:cubicBezTo>
                    <a:cubicBezTo>
                      <a:pt x="4311" y="3093"/>
                      <a:pt x="4683" y="3348"/>
                      <a:pt x="5123" y="3631"/>
                    </a:cubicBezTo>
                    <a:lnTo>
                      <a:pt x="5123" y="3469"/>
                    </a:lnTo>
                    <a:cubicBezTo>
                      <a:pt x="4272" y="2935"/>
                      <a:pt x="3460" y="2442"/>
                      <a:pt x="2901" y="2108"/>
                    </a:cubicBezTo>
                    <a:cubicBezTo>
                      <a:pt x="2668" y="1934"/>
                      <a:pt x="2453" y="1771"/>
                      <a:pt x="2248" y="1626"/>
                    </a:cubicBezTo>
                    <a:cubicBezTo>
                      <a:pt x="2005" y="1456"/>
                      <a:pt x="1796" y="1311"/>
                      <a:pt x="1594" y="1178"/>
                    </a:cubicBezTo>
                    <a:cubicBezTo>
                      <a:pt x="1506" y="1120"/>
                      <a:pt x="1289" y="963"/>
                      <a:pt x="1111" y="832"/>
                    </a:cubicBezTo>
                    <a:cubicBezTo>
                      <a:pt x="880" y="627"/>
                      <a:pt x="657" y="437"/>
                      <a:pt x="389" y="271"/>
                    </a:cubicBezTo>
                    <a:cubicBezTo>
                      <a:pt x="233" y="175"/>
                      <a:pt x="114" y="85"/>
                      <a:pt x="0"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6"/>
              <p:cNvSpPr/>
              <p:nvPr/>
            </p:nvSpPr>
            <p:spPr>
              <a:xfrm>
                <a:off x="-9342051" y="2174656"/>
                <a:ext cx="2850408" cy="1905592"/>
              </a:xfrm>
              <a:custGeom>
                <a:rect b="b" l="l" r="r" t="t"/>
                <a:pathLst>
                  <a:path extrusionOk="0" h="3219" w="4815">
                    <a:moveTo>
                      <a:pt x="0" y="0"/>
                    </a:moveTo>
                    <a:lnTo>
                      <a:pt x="0" y="0"/>
                    </a:lnTo>
                    <a:cubicBezTo>
                      <a:pt x="552" y="419"/>
                      <a:pt x="1236" y="951"/>
                      <a:pt x="2259" y="1630"/>
                    </a:cubicBezTo>
                    <a:cubicBezTo>
                      <a:pt x="2858" y="2023"/>
                      <a:pt x="3588" y="2488"/>
                      <a:pt x="4523" y="3044"/>
                    </a:cubicBezTo>
                    <a:cubicBezTo>
                      <a:pt x="4619" y="3101"/>
                      <a:pt x="4716" y="3159"/>
                      <a:pt x="4814" y="3218"/>
                    </a:cubicBezTo>
                    <a:lnTo>
                      <a:pt x="4814" y="3099"/>
                    </a:lnTo>
                    <a:cubicBezTo>
                      <a:pt x="4255" y="2751"/>
                      <a:pt x="3727" y="2438"/>
                      <a:pt x="3259" y="2158"/>
                    </a:cubicBezTo>
                    <a:cubicBezTo>
                      <a:pt x="2672" y="1802"/>
                      <a:pt x="2091" y="1465"/>
                      <a:pt x="1686" y="1192"/>
                    </a:cubicBezTo>
                    <a:cubicBezTo>
                      <a:pt x="1352" y="965"/>
                      <a:pt x="1162" y="759"/>
                      <a:pt x="914" y="566"/>
                    </a:cubicBezTo>
                    <a:lnTo>
                      <a:pt x="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6"/>
              <p:cNvSpPr/>
              <p:nvPr/>
            </p:nvSpPr>
            <p:spPr>
              <a:xfrm>
                <a:off x="-9450976" y="1897608"/>
                <a:ext cx="5709103" cy="1734509"/>
              </a:xfrm>
              <a:custGeom>
                <a:rect b="b" l="l" r="r" t="t"/>
                <a:pathLst>
                  <a:path extrusionOk="0" h="2930" w="9644">
                    <a:moveTo>
                      <a:pt x="3766" y="1"/>
                    </a:moveTo>
                    <a:lnTo>
                      <a:pt x="0" y="353"/>
                    </a:lnTo>
                    <a:lnTo>
                      <a:pt x="1636" y="1364"/>
                    </a:lnTo>
                    <a:lnTo>
                      <a:pt x="6993" y="2929"/>
                    </a:lnTo>
                    <a:lnTo>
                      <a:pt x="9644" y="2059"/>
                    </a:lnTo>
                    <a:lnTo>
                      <a:pt x="3766" y="1"/>
                    </a:ln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6"/>
              <p:cNvSpPr/>
              <p:nvPr/>
            </p:nvSpPr>
            <p:spPr>
              <a:xfrm>
                <a:off x="-5311226" y="2314956"/>
                <a:ext cx="1677094" cy="1230140"/>
              </a:xfrm>
              <a:custGeom>
                <a:rect b="b" l="l" r="r" t="t"/>
                <a:pathLst>
                  <a:path extrusionOk="0" h="2078" w="2833">
                    <a:moveTo>
                      <a:pt x="2833" y="0"/>
                    </a:moveTo>
                    <a:lnTo>
                      <a:pt x="0" y="1007"/>
                    </a:lnTo>
                    <a:lnTo>
                      <a:pt x="0" y="2077"/>
                    </a:lnTo>
                    <a:lnTo>
                      <a:pt x="2833" y="1041"/>
                    </a:lnTo>
                    <a:lnTo>
                      <a:pt x="28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6"/>
              <p:cNvSpPr/>
              <p:nvPr/>
            </p:nvSpPr>
            <p:spPr>
              <a:xfrm>
                <a:off x="-10302250" y="1531762"/>
                <a:ext cx="4991618" cy="1981957"/>
              </a:xfrm>
              <a:custGeom>
                <a:rect b="b" l="l" r="r" t="t"/>
                <a:pathLst>
                  <a:path extrusionOk="0" h="3348" w="8432">
                    <a:moveTo>
                      <a:pt x="1" y="1"/>
                    </a:moveTo>
                    <a:lnTo>
                      <a:pt x="1" y="877"/>
                    </a:lnTo>
                    <a:lnTo>
                      <a:pt x="8431" y="3348"/>
                    </a:lnTo>
                    <a:lnTo>
                      <a:pt x="8431" y="2280"/>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6"/>
              <p:cNvSpPr/>
              <p:nvPr/>
            </p:nvSpPr>
            <p:spPr>
              <a:xfrm>
                <a:off x="-10302250" y="1608128"/>
                <a:ext cx="4992801" cy="1412470"/>
              </a:xfrm>
              <a:custGeom>
                <a:rect b="b" l="l" r="r" t="t"/>
                <a:pathLst>
                  <a:path extrusionOk="0" h="2386" w="8434">
                    <a:moveTo>
                      <a:pt x="1" y="1"/>
                    </a:moveTo>
                    <a:lnTo>
                      <a:pt x="1" y="77"/>
                    </a:lnTo>
                    <a:cubicBezTo>
                      <a:pt x="374" y="157"/>
                      <a:pt x="795" y="228"/>
                      <a:pt x="1076" y="312"/>
                    </a:cubicBezTo>
                    <a:cubicBezTo>
                      <a:pt x="1564" y="457"/>
                      <a:pt x="1994" y="605"/>
                      <a:pt x="2432" y="748"/>
                    </a:cubicBezTo>
                    <a:cubicBezTo>
                      <a:pt x="3338" y="1041"/>
                      <a:pt x="4016" y="1360"/>
                      <a:pt x="4873" y="1611"/>
                    </a:cubicBezTo>
                    <a:cubicBezTo>
                      <a:pt x="5378" y="1757"/>
                      <a:pt x="5939" y="1906"/>
                      <a:pt x="6510" y="2010"/>
                    </a:cubicBezTo>
                    <a:cubicBezTo>
                      <a:pt x="6915" y="2082"/>
                      <a:pt x="7318" y="2131"/>
                      <a:pt x="7680" y="2215"/>
                    </a:cubicBezTo>
                    <a:cubicBezTo>
                      <a:pt x="7933" y="2270"/>
                      <a:pt x="8212" y="2321"/>
                      <a:pt x="8433" y="2385"/>
                    </a:cubicBezTo>
                    <a:lnTo>
                      <a:pt x="8433" y="2383"/>
                    </a:lnTo>
                    <a:cubicBezTo>
                      <a:pt x="8218" y="2321"/>
                      <a:pt x="7993" y="2260"/>
                      <a:pt x="7758" y="2197"/>
                    </a:cubicBezTo>
                    <a:cubicBezTo>
                      <a:pt x="6683" y="1914"/>
                      <a:pt x="5419" y="1577"/>
                      <a:pt x="4290" y="1212"/>
                    </a:cubicBezTo>
                    <a:cubicBezTo>
                      <a:pt x="3664" y="1008"/>
                      <a:pt x="3048" y="861"/>
                      <a:pt x="2338" y="648"/>
                    </a:cubicBezTo>
                    <a:cubicBezTo>
                      <a:pt x="1669" y="449"/>
                      <a:pt x="887" y="187"/>
                      <a:pt x="1"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6"/>
              <p:cNvSpPr/>
              <p:nvPr/>
            </p:nvSpPr>
            <p:spPr>
              <a:xfrm>
                <a:off x="-10302250" y="1697517"/>
                <a:ext cx="4991618" cy="1468709"/>
              </a:xfrm>
              <a:custGeom>
                <a:rect b="b" l="l" r="r" t="t"/>
                <a:pathLst>
                  <a:path extrusionOk="0" h="2481" w="8432">
                    <a:moveTo>
                      <a:pt x="1" y="0"/>
                    </a:moveTo>
                    <a:lnTo>
                      <a:pt x="1" y="131"/>
                    </a:lnTo>
                    <a:cubicBezTo>
                      <a:pt x="789" y="333"/>
                      <a:pt x="1605" y="511"/>
                      <a:pt x="2315" y="697"/>
                    </a:cubicBezTo>
                    <a:cubicBezTo>
                      <a:pt x="3267" y="945"/>
                      <a:pt x="3762" y="1282"/>
                      <a:pt x="4644" y="1507"/>
                    </a:cubicBezTo>
                    <a:cubicBezTo>
                      <a:pt x="5098" y="1624"/>
                      <a:pt x="5382" y="1759"/>
                      <a:pt x="5783" y="1872"/>
                    </a:cubicBezTo>
                    <a:cubicBezTo>
                      <a:pt x="6184" y="1988"/>
                      <a:pt x="6640" y="2088"/>
                      <a:pt x="7113" y="2162"/>
                    </a:cubicBezTo>
                    <a:cubicBezTo>
                      <a:pt x="7647" y="2242"/>
                      <a:pt x="8042" y="2363"/>
                      <a:pt x="8431" y="2481"/>
                    </a:cubicBezTo>
                    <a:lnTo>
                      <a:pt x="8431" y="2418"/>
                    </a:lnTo>
                    <a:cubicBezTo>
                      <a:pt x="8173" y="2348"/>
                      <a:pt x="7899" y="2279"/>
                      <a:pt x="7622" y="2205"/>
                    </a:cubicBezTo>
                    <a:cubicBezTo>
                      <a:pt x="6751" y="1980"/>
                      <a:pt x="5732" y="1790"/>
                      <a:pt x="4873" y="1511"/>
                    </a:cubicBezTo>
                    <a:cubicBezTo>
                      <a:pt x="4521" y="1395"/>
                      <a:pt x="4114" y="1295"/>
                      <a:pt x="3729" y="1176"/>
                    </a:cubicBezTo>
                    <a:cubicBezTo>
                      <a:pt x="3248" y="1027"/>
                      <a:pt x="2915" y="826"/>
                      <a:pt x="2412" y="665"/>
                    </a:cubicBezTo>
                    <a:cubicBezTo>
                      <a:pt x="1937" y="513"/>
                      <a:pt x="1415" y="368"/>
                      <a:pt x="853" y="221"/>
                    </a:cubicBezTo>
                    <a:cubicBezTo>
                      <a:pt x="644" y="167"/>
                      <a:pt x="333" y="75"/>
                      <a:pt x="1"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6"/>
              <p:cNvSpPr/>
              <p:nvPr/>
            </p:nvSpPr>
            <p:spPr>
              <a:xfrm>
                <a:off x="-10302250" y="1834266"/>
                <a:ext cx="4991618" cy="1444437"/>
              </a:xfrm>
              <a:custGeom>
                <a:rect b="b" l="l" r="r" t="t"/>
                <a:pathLst>
                  <a:path extrusionOk="0" h="2440" w="8432">
                    <a:moveTo>
                      <a:pt x="1" y="0"/>
                    </a:moveTo>
                    <a:lnTo>
                      <a:pt x="1" y="80"/>
                    </a:lnTo>
                    <a:cubicBezTo>
                      <a:pt x="404" y="186"/>
                      <a:pt x="828" y="284"/>
                      <a:pt x="1233" y="378"/>
                    </a:cubicBezTo>
                    <a:cubicBezTo>
                      <a:pt x="1708" y="485"/>
                      <a:pt x="2232" y="595"/>
                      <a:pt x="2637" y="722"/>
                    </a:cubicBezTo>
                    <a:cubicBezTo>
                      <a:pt x="3011" y="837"/>
                      <a:pt x="3240" y="994"/>
                      <a:pt x="3557" y="1119"/>
                    </a:cubicBezTo>
                    <a:cubicBezTo>
                      <a:pt x="3874" y="1242"/>
                      <a:pt x="4236" y="1348"/>
                      <a:pt x="4531" y="1467"/>
                    </a:cubicBezTo>
                    <a:cubicBezTo>
                      <a:pt x="4861" y="1602"/>
                      <a:pt x="5216" y="1729"/>
                      <a:pt x="5632" y="1833"/>
                    </a:cubicBezTo>
                    <a:cubicBezTo>
                      <a:pt x="6027" y="1931"/>
                      <a:pt x="6428" y="2021"/>
                      <a:pt x="6855" y="2097"/>
                    </a:cubicBezTo>
                    <a:cubicBezTo>
                      <a:pt x="7064" y="2132"/>
                      <a:pt x="7293" y="2156"/>
                      <a:pt x="7485" y="2197"/>
                    </a:cubicBezTo>
                    <a:cubicBezTo>
                      <a:pt x="7659" y="2236"/>
                      <a:pt x="7774" y="2283"/>
                      <a:pt x="7942" y="2318"/>
                    </a:cubicBezTo>
                    <a:cubicBezTo>
                      <a:pt x="8114" y="2355"/>
                      <a:pt x="8275" y="2396"/>
                      <a:pt x="8431" y="2439"/>
                    </a:cubicBezTo>
                    <a:lnTo>
                      <a:pt x="8431" y="2402"/>
                    </a:lnTo>
                    <a:cubicBezTo>
                      <a:pt x="8097" y="2318"/>
                      <a:pt x="7784" y="2224"/>
                      <a:pt x="7434" y="2138"/>
                    </a:cubicBezTo>
                    <a:cubicBezTo>
                      <a:pt x="6618" y="1933"/>
                      <a:pt x="5654" y="1765"/>
                      <a:pt x="4912" y="1491"/>
                    </a:cubicBezTo>
                    <a:cubicBezTo>
                      <a:pt x="4071" y="1180"/>
                      <a:pt x="3179" y="822"/>
                      <a:pt x="2066" y="505"/>
                    </a:cubicBezTo>
                    <a:cubicBezTo>
                      <a:pt x="1546" y="354"/>
                      <a:pt x="981" y="208"/>
                      <a:pt x="359" y="77"/>
                    </a:cubicBezTo>
                    <a:cubicBezTo>
                      <a:pt x="241" y="53"/>
                      <a:pt x="120" y="28"/>
                      <a:pt x="1"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6"/>
              <p:cNvSpPr/>
              <p:nvPr/>
            </p:nvSpPr>
            <p:spPr>
              <a:xfrm>
                <a:off x="-10302250" y="1961542"/>
                <a:ext cx="4991618" cy="1424902"/>
              </a:xfrm>
              <a:custGeom>
                <a:rect b="b" l="l" r="r" t="t"/>
                <a:pathLst>
                  <a:path extrusionOk="0" h="2407" w="8432">
                    <a:moveTo>
                      <a:pt x="1" y="0"/>
                    </a:moveTo>
                    <a:lnTo>
                      <a:pt x="1" y="47"/>
                    </a:lnTo>
                    <a:cubicBezTo>
                      <a:pt x="87" y="69"/>
                      <a:pt x="173" y="90"/>
                      <a:pt x="255" y="110"/>
                    </a:cubicBezTo>
                    <a:cubicBezTo>
                      <a:pt x="936" y="282"/>
                      <a:pt x="1548" y="456"/>
                      <a:pt x="2148" y="624"/>
                    </a:cubicBezTo>
                    <a:cubicBezTo>
                      <a:pt x="2696" y="779"/>
                      <a:pt x="3236" y="920"/>
                      <a:pt x="3703" y="1066"/>
                    </a:cubicBezTo>
                    <a:cubicBezTo>
                      <a:pt x="4163" y="1211"/>
                      <a:pt x="4462" y="1360"/>
                      <a:pt x="4844" y="1505"/>
                    </a:cubicBezTo>
                    <a:cubicBezTo>
                      <a:pt x="5573" y="1780"/>
                      <a:pt x="6532" y="1984"/>
                      <a:pt x="7414" y="2174"/>
                    </a:cubicBezTo>
                    <a:cubicBezTo>
                      <a:pt x="7659" y="2228"/>
                      <a:pt x="8077" y="2326"/>
                      <a:pt x="8431" y="2406"/>
                    </a:cubicBezTo>
                    <a:lnTo>
                      <a:pt x="8431" y="2373"/>
                    </a:lnTo>
                    <a:cubicBezTo>
                      <a:pt x="8371" y="2354"/>
                      <a:pt x="8320" y="2336"/>
                      <a:pt x="8292" y="2328"/>
                    </a:cubicBezTo>
                    <a:cubicBezTo>
                      <a:pt x="7909" y="2219"/>
                      <a:pt x="7465" y="2115"/>
                      <a:pt x="7009" y="2013"/>
                    </a:cubicBezTo>
                    <a:cubicBezTo>
                      <a:pt x="6503" y="1900"/>
                      <a:pt x="5986" y="1778"/>
                      <a:pt x="5478" y="1653"/>
                    </a:cubicBezTo>
                    <a:cubicBezTo>
                      <a:pt x="4881" y="1507"/>
                      <a:pt x="4496" y="1319"/>
                      <a:pt x="3979" y="1133"/>
                    </a:cubicBezTo>
                    <a:cubicBezTo>
                      <a:pt x="3297" y="888"/>
                      <a:pt x="2594" y="624"/>
                      <a:pt x="1712" y="382"/>
                    </a:cubicBezTo>
                    <a:cubicBezTo>
                      <a:pt x="1161" y="231"/>
                      <a:pt x="625" y="128"/>
                      <a:pt x="1"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6"/>
              <p:cNvSpPr/>
              <p:nvPr/>
            </p:nvSpPr>
            <p:spPr>
              <a:xfrm>
                <a:off x="-10302250" y="1244650"/>
                <a:ext cx="6668119" cy="1667023"/>
              </a:xfrm>
              <a:custGeom>
                <a:rect b="b" l="l" r="r" t="t"/>
                <a:pathLst>
                  <a:path extrusionOk="0" h="2816" w="11264">
                    <a:moveTo>
                      <a:pt x="2825" y="1"/>
                    </a:moveTo>
                    <a:lnTo>
                      <a:pt x="1" y="537"/>
                    </a:lnTo>
                    <a:lnTo>
                      <a:pt x="8431" y="2815"/>
                    </a:lnTo>
                    <a:lnTo>
                      <a:pt x="11264" y="1808"/>
                    </a:lnTo>
                    <a:lnTo>
                      <a:pt x="282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6"/>
              <p:cNvSpPr/>
              <p:nvPr/>
            </p:nvSpPr>
            <p:spPr>
              <a:xfrm>
                <a:off x="-10161950" y="1525842"/>
                <a:ext cx="5011153" cy="1353272"/>
              </a:xfrm>
              <a:custGeom>
                <a:rect b="b" l="l" r="r" t="t"/>
                <a:pathLst>
                  <a:path extrusionOk="0" h="2286" w="8465">
                    <a:moveTo>
                      <a:pt x="79" y="1"/>
                    </a:moveTo>
                    <a:lnTo>
                      <a:pt x="0" y="17"/>
                    </a:lnTo>
                    <a:cubicBezTo>
                      <a:pt x="229" y="85"/>
                      <a:pt x="517" y="148"/>
                      <a:pt x="744" y="214"/>
                    </a:cubicBezTo>
                    <a:cubicBezTo>
                      <a:pt x="1066" y="306"/>
                      <a:pt x="1407" y="402"/>
                      <a:pt x="1774" y="496"/>
                    </a:cubicBezTo>
                    <a:cubicBezTo>
                      <a:pt x="2680" y="725"/>
                      <a:pt x="3803" y="918"/>
                      <a:pt x="4757" y="1216"/>
                    </a:cubicBezTo>
                    <a:cubicBezTo>
                      <a:pt x="5282" y="1380"/>
                      <a:pt x="5741" y="1578"/>
                      <a:pt x="6338" y="1750"/>
                    </a:cubicBezTo>
                    <a:cubicBezTo>
                      <a:pt x="6915" y="1916"/>
                      <a:pt x="7590" y="2135"/>
                      <a:pt x="8355" y="2286"/>
                    </a:cubicBezTo>
                    <a:lnTo>
                      <a:pt x="8464" y="2247"/>
                    </a:lnTo>
                    <a:cubicBezTo>
                      <a:pt x="8116" y="2168"/>
                      <a:pt x="7676" y="2102"/>
                      <a:pt x="7400" y="2024"/>
                    </a:cubicBezTo>
                    <a:cubicBezTo>
                      <a:pt x="6989" y="1906"/>
                      <a:pt x="6628" y="1783"/>
                      <a:pt x="6260" y="1669"/>
                    </a:cubicBezTo>
                    <a:cubicBezTo>
                      <a:pt x="5497" y="1431"/>
                      <a:pt x="4926" y="1167"/>
                      <a:pt x="4204" y="965"/>
                    </a:cubicBezTo>
                    <a:cubicBezTo>
                      <a:pt x="3779" y="844"/>
                      <a:pt x="3306" y="725"/>
                      <a:pt x="2827" y="644"/>
                    </a:cubicBezTo>
                    <a:cubicBezTo>
                      <a:pt x="2488" y="586"/>
                      <a:pt x="2148" y="547"/>
                      <a:pt x="1843" y="480"/>
                    </a:cubicBezTo>
                    <a:cubicBezTo>
                      <a:pt x="1561" y="420"/>
                      <a:pt x="1238" y="367"/>
                      <a:pt x="1041" y="287"/>
                    </a:cubicBezTo>
                    <a:cubicBezTo>
                      <a:pt x="851" y="208"/>
                      <a:pt x="628" y="136"/>
                      <a:pt x="384" y="75"/>
                    </a:cubicBezTo>
                    <a:cubicBezTo>
                      <a:pt x="282" y="50"/>
                      <a:pt x="178" y="26"/>
                      <a:pt x="79"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6"/>
              <p:cNvSpPr/>
              <p:nvPr/>
            </p:nvSpPr>
            <p:spPr>
              <a:xfrm>
                <a:off x="-9970147" y="1491507"/>
                <a:ext cx="4981554" cy="1336696"/>
              </a:xfrm>
              <a:custGeom>
                <a:rect b="b" l="l" r="r" t="t"/>
                <a:pathLst>
                  <a:path extrusionOk="0" h="2258" w="8415">
                    <a:moveTo>
                      <a:pt x="58" y="0"/>
                    </a:moveTo>
                    <a:lnTo>
                      <a:pt x="1" y="10"/>
                    </a:lnTo>
                    <a:cubicBezTo>
                      <a:pt x="191" y="65"/>
                      <a:pt x="406" y="114"/>
                      <a:pt x="592" y="165"/>
                    </a:cubicBezTo>
                    <a:cubicBezTo>
                      <a:pt x="895" y="251"/>
                      <a:pt x="1224" y="331"/>
                      <a:pt x="1562" y="413"/>
                    </a:cubicBezTo>
                    <a:cubicBezTo>
                      <a:pt x="2294" y="595"/>
                      <a:pt x="3150" y="749"/>
                      <a:pt x="3874" y="976"/>
                    </a:cubicBezTo>
                    <a:cubicBezTo>
                      <a:pt x="4173" y="1068"/>
                      <a:pt x="4516" y="1152"/>
                      <a:pt x="4838" y="1248"/>
                    </a:cubicBezTo>
                    <a:cubicBezTo>
                      <a:pt x="5243" y="1368"/>
                      <a:pt x="5523" y="1534"/>
                      <a:pt x="5948" y="1663"/>
                    </a:cubicBezTo>
                    <a:cubicBezTo>
                      <a:pt x="6349" y="1788"/>
                      <a:pt x="6789" y="1904"/>
                      <a:pt x="7262" y="2023"/>
                    </a:cubicBezTo>
                    <a:cubicBezTo>
                      <a:pt x="7497" y="2082"/>
                      <a:pt x="7878" y="2191"/>
                      <a:pt x="8256" y="2258"/>
                    </a:cubicBezTo>
                    <a:lnTo>
                      <a:pt x="8414" y="2207"/>
                    </a:lnTo>
                    <a:cubicBezTo>
                      <a:pt x="7624" y="1997"/>
                      <a:pt x="6763" y="1825"/>
                      <a:pt x="6034" y="1641"/>
                    </a:cubicBezTo>
                    <a:cubicBezTo>
                      <a:pt x="5232" y="1440"/>
                      <a:pt x="4815" y="1164"/>
                      <a:pt x="4074" y="980"/>
                    </a:cubicBezTo>
                    <a:cubicBezTo>
                      <a:pt x="3692" y="888"/>
                      <a:pt x="3450" y="773"/>
                      <a:pt x="3113" y="683"/>
                    </a:cubicBezTo>
                    <a:cubicBezTo>
                      <a:pt x="2775" y="589"/>
                      <a:pt x="2391" y="509"/>
                      <a:pt x="1992" y="450"/>
                    </a:cubicBezTo>
                    <a:cubicBezTo>
                      <a:pt x="1347" y="358"/>
                      <a:pt x="940" y="194"/>
                      <a:pt x="441" y="71"/>
                    </a:cubicBezTo>
                    <a:cubicBezTo>
                      <a:pt x="347" y="47"/>
                      <a:pt x="197" y="26"/>
                      <a:pt x="58"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6"/>
              <p:cNvSpPr/>
              <p:nvPr/>
            </p:nvSpPr>
            <p:spPr>
              <a:xfrm>
                <a:off x="-9785447" y="1449476"/>
                <a:ext cx="4925315" cy="1309465"/>
              </a:xfrm>
              <a:custGeom>
                <a:rect b="b" l="l" r="r" t="t"/>
                <a:pathLst>
                  <a:path extrusionOk="0" h="2212" w="8320">
                    <a:moveTo>
                      <a:pt x="127" y="1"/>
                    </a:moveTo>
                    <a:lnTo>
                      <a:pt x="0" y="24"/>
                    </a:lnTo>
                    <a:cubicBezTo>
                      <a:pt x="131" y="50"/>
                      <a:pt x="264" y="73"/>
                      <a:pt x="395" y="101"/>
                    </a:cubicBezTo>
                    <a:cubicBezTo>
                      <a:pt x="747" y="175"/>
                      <a:pt x="1056" y="269"/>
                      <a:pt x="1412" y="355"/>
                    </a:cubicBezTo>
                    <a:cubicBezTo>
                      <a:pt x="2099" y="521"/>
                      <a:pt x="2911" y="656"/>
                      <a:pt x="3535" y="877"/>
                    </a:cubicBezTo>
                    <a:cubicBezTo>
                      <a:pt x="4243" y="1131"/>
                      <a:pt x="4996" y="1423"/>
                      <a:pt x="5933" y="1681"/>
                    </a:cubicBezTo>
                    <a:cubicBezTo>
                      <a:pt x="6373" y="1800"/>
                      <a:pt x="6846" y="1920"/>
                      <a:pt x="7373" y="2025"/>
                    </a:cubicBezTo>
                    <a:cubicBezTo>
                      <a:pt x="7672" y="2084"/>
                      <a:pt x="7981" y="2145"/>
                      <a:pt x="8282" y="2211"/>
                    </a:cubicBezTo>
                    <a:lnTo>
                      <a:pt x="8319" y="2201"/>
                    </a:lnTo>
                    <a:cubicBezTo>
                      <a:pt x="8173" y="2164"/>
                      <a:pt x="8043" y="2121"/>
                      <a:pt x="7907" y="2084"/>
                    </a:cubicBezTo>
                    <a:cubicBezTo>
                      <a:pt x="7498" y="1971"/>
                      <a:pt x="7056" y="1877"/>
                      <a:pt x="6631" y="1783"/>
                    </a:cubicBezTo>
                    <a:cubicBezTo>
                      <a:pt x="6230" y="1695"/>
                      <a:pt x="5790" y="1607"/>
                      <a:pt x="5452" y="1505"/>
                    </a:cubicBezTo>
                    <a:cubicBezTo>
                      <a:pt x="5135" y="1409"/>
                      <a:pt x="4943" y="1282"/>
                      <a:pt x="4675" y="1182"/>
                    </a:cubicBezTo>
                    <a:cubicBezTo>
                      <a:pt x="4407" y="1079"/>
                      <a:pt x="4104" y="993"/>
                      <a:pt x="3854" y="895"/>
                    </a:cubicBezTo>
                    <a:cubicBezTo>
                      <a:pt x="3576" y="785"/>
                      <a:pt x="3276" y="683"/>
                      <a:pt x="2928" y="599"/>
                    </a:cubicBezTo>
                    <a:cubicBezTo>
                      <a:pt x="2596" y="521"/>
                      <a:pt x="2257" y="449"/>
                      <a:pt x="1897" y="386"/>
                    </a:cubicBezTo>
                    <a:cubicBezTo>
                      <a:pt x="1721" y="357"/>
                      <a:pt x="1530" y="341"/>
                      <a:pt x="1367" y="306"/>
                    </a:cubicBezTo>
                    <a:cubicBezTo>
                      <a:pt x="1221" y="277"/>
                      <a:pt x="1125" y="236"/>
                      <a:pt x="982" y="206"/>
                    </a:cubicBezTo>
                    <a:cubicBezTo>
                      <a:pt x="691" y="144"/>
                      <a:pt x="438" y="73"/>
                      <a:pt x="180" y="13"/>
                    </a:cubicBezTo>
                    <a:cubicBezTo>
                      <a:pt x="162" y="9"/>
                      <a:pt x="145" y="5"/>
                      <a:pt x="127"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6"/>
              <p:cNvSpPr/>
              <p:nvPr/>
            </p:nvSpPr>
            <p:spPr>
              <a:xfrm>
                <a:off x="-9533262" y="1412773"/>
                <a:ext cx="4892756" cy="1277498"/>
              </a:xfrm>
              <a:custGeom>
                <a:rect b="b" l="l" r="r" t="t"/>
                <a:pathLst>
                  <a:path extrusionOk="0" h="2158" w="8265">
                    <a:moveTo>
                      <a:pt x="40" y="0"/>
                    </a:moveTo>
                    <a:lnTo>
                      <a:pt x="0" y="8"/>
                    </a:lnTo>
                    <a:cubicBezTo>
                      <a:pt x="100" y="39"/>
                      <a:pt x="216" y="75"/>
                      <a:pt x="255" y="86"/>
                    </a:cubicBezTo>
                    <a:cubicBezTo>
                      <a:pt x="579" y="176"/>
                      <a:pt x="949" y="260"/>
                      <a:pt x="1334" y="341"/>
                    </a:cubicBezTo>
                    <a:cubicBezTo>
                      <a:pt x="1761" y="431"/>
                      <a:pt x="2195" y="528"/>
                      <a:pt x="2624" y="630"/>
                    </a:cubicBezTo>
                    <a:cubicBezTo>
                      <a:pt x="3124" y="747"/>
                      <a:pt x="3451" y="900"/>
                      <a:pt x="3887" y="1053"/>
                    </a:cubicBezTo>
                    <a:cubicBezTo>
                      <a:pt x="4462" y="1252"/>
                      <a:pt x="5055" y="1467"/>
                      <a:pt x="5798" y="1663"/>
                    </a:cubicBezTo>
                    <a:cubicBezTo>
                      <a:pt x="6278" y="1790"/>
                      <a:pt x="6741" y="1874"/>
                      <a:pt x="7285" y="1980"/>
                    </a:cubicBezTo>
                    <a:cubicBezTo>
                      <a:pt x="7574" y="2035"/>
                      <a:pt x="7866" y="2103"/>
                      <a:pt x="8181" y="2158"/>
                    </a:cubicBezTo>
                    <a:lnTo>
                      <a:pt x="8265" y="2128"/>
                    </a:lnTo>
                    <a:cubicBezTo>
                      <a:pt x="8116" y="2107"/>
                      <a:pt x="7964" y="2085"/>
                      <a:pt x="7829" y="2060"/>
                    </a:cubicBezTo>
                    <a:cubicBezTo>
                      <a:pt x="7559" y="2009"/>
                      <a:pt x="7281" y="1941"/>
                      <a:pt x="7025" y="1880"/>
                    </a:cubicBezTo>
                    <a:cubicBezTo>
                      <a:pt x="6454" y="1743"/>
                      <a:pt x="5937" y="1600"/>
                      <a:pt x="5431" y="1463"/>
                    </a:cubicBezTo>
                    <a:cubicBezTo>
                      <a:pt x="4969" y="1338"/>
                      <a:pt x="4513" y="1225"/>
                      <a:pt x="4120" y="1107"/>
                    </a:cubicBezTo>
                    <a:cubicBezTo>
                      <a:pt x="3735" y="988"/>
                      <a:pt x="3480" y="867"/>
                      <a:pt x="3158" y="749"/>
                    </a:cubicBezTo>
                    <a:cubicBezTo>
                      <a:pt x="2543" y="522"/>
                      <a:pt x="1735" y="360"/>
                      <a:pt x="992" y="210"/>
                    </a:cubicBezTo>
                    <a:cubicBezTo>
                      <a:pt x="763" y="163"/>
                      <a:pt x="353" y="69"/>
                      <a:pt x="40"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6"/>
              <p:cNvSpPr/>
              <p:nvPr/>
            </p:nvSpPr>
            <p:spPr>
              <a:xfrm>
                <a:off x="-9360994" y="1373110"/>
                <a:ext cx="4864341" cy="1276906"/>
              </a:xfrm>
              <a:custGeom>
                <a:rect b="b" l="l" r="r" t="t"/>
                <a:pathLst>
                  <a:path extrusionOk="0" h="2157" w="8217">
                    <a:moveTo>
                      <a:pt x="89" y="1"/>
                    </a:moveTo>
                    <a:lnTo>
                      <a:pt x="1" y="16"/>
                    </a:lnTo>
                    <a:cubicBezTo>
                      <a:pt x="431" y="149"/>
                      <a:pt x="905" y="278"/>
                      <a:pt x="1484" y="396"/>
                    </a:cubicBezTo>
                    <a:cubicBezTo>
                      <a:pt x="1937" y="490"/>
                      <a:pt x="2426" y="623"/>
                      <a:pt x="2898" y="734"/>
                    </a:cubicBezTo>
                    <a:cubicBezTo>
                      <a:pt x="3475" y="867"/>
                      <a:pt x="3956" y="1053"/>
                      <a:pt x="4386" y="1249"/>
                    </a:cubicBezTo>
                    <a:cubicBezTo>
                      <a:pt x="4915" y="1487"/>
                      <a:pt x="5722" y="1669"/>
                      <a:pt x="6609" y="1859"/>
                    </a:cubicBezTo>
                    <a:cubicBezTo>
                      <a:pt x="6986" y="1939"/>
                      <a:pt x="7405" y="2027"/>
                      <a:pt x="7821" y="2104"/>
                    </a:cubicBezTo>
                    <a:cubicBezTo>
                      <a:pt x="7900" y="2117"/>
                      <a:pt x="7988" y="2137"/>
                      <a:pt x="8082" y="2156"/>
                    </a:cubicBezTo>
                    <a:lnTo>
                      <a:pt x="8216" y="2107"/>
                    </a:lnTo>
                    <a:cubicBezTo>
                      <a:pt x="7264" y="1910"/>
                      <a:pt x="6266" y="1706"/>
                      <a:pt x="5513" y="1507"/>
                    </a:cubicBezTo>
                    <a:cubicBezTo>
                      <a:pt x="4613" y="1266"/>
                      <a:pt x="4115" y="1041"/>
                      <a:pt x="3406" y="812"/>
                    </a:cubicBezTo>
                    <a:cubicBezTo>
                      <a:pt x="2732" y="593"/>
                      <a:pt x="1830" y="423"/>
                      <a:pt x="1122" y="267"/>
                    </a:cubicBezTo>
                    <a:cubicBezTo>
                      <a:pt x="734" y="181"/>
                      <a:pt x="404" y="91"/>
                      <a:pt x="89"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6"/>
              <p:cNvSpPr/>
              <p:nvPr/>
            </p:nvSpPr>
            <p:spPr>
              <a:xfrm>
                <a:off x="-9144328" y="1339367"/>
                <a:ext cx="4740024" cy="1270986"/>
              </a:xfrm>
              <a:custGeom>
                <a:rect b="b" l="l" r="r" t="t"/>
                <a:pathLst>
                  <a:path extrusionOk="0" h="2147" w="8007">
                    <a:moveTo>
                      <a:pt x="10" y="1"/>
                    </a:moveTo>
                    <a:lnTo>
                      <a:pt x="1" y="3"/>
                    </a:lnTo>
                    <a:cubicBezTo>
                      <a:pt x="228" y="67"/>
                      <a:pt x="466" y="128"/>
                      <a:pt x="713" y="191"/>
                    </a:cubicBezTo>
                    <a:cubicBezTo>
                      <a:pt x="1718" y="449"/>
                      <a:pt x="2927" y="733"/>
                      <a:pt x="3983" y="1057"/>
                    </a:cubicBezTo>
                    <a:cubicBezTo>
                      <a:pt x="4568" y="1237"/>
                      <a:pt x="5043" y="1450"/>
                      <a:pt x="5703" y="1646"/>
                    </a:cubicBezTo>
                    <a:cubicBezTo>
                      <a:pt x="6315" y="1826"/>
                      <a:pt x="7097" y="2018"/>
                      <a:pt x="7899" y="2147"/>
                    </a:cubicBezTo>
                    <a:lnTo>
                      <a:pt x="8007" y="2112"/>
                    </a:lnTo>
                    <a:cubicBezTo>
                      <a:pt x="7645" y="2033"/>
                      <a:pt x="7225" y="1961"/>
                      <a:pt x="6947" y="1883"/>
                    </a:cubicBezTo>
                    <a:cubicBezTo>
                      <a:pt x="6493" y="1754"/>
                      <a:pt x="6023" y="1691"/>
                      <a:pt x="5615" y="1562"/>
                    </a:cubicBezTo>
                    <a:cubicBezTo>
                      <a:pt x="4770" y="1302"/>
                      <a:pt x="4185" y="1032"/>
                      <a:pt x="3385" y="807"/>
                    </a:cubicBezTo>
                    <a:cubicBezTo>
                      <a:pt x="2913" y="676"/>
                      <a:pt x="2407" y="465"/>
                      <a:pt x="1877" y="371"/>
                    </a:cubicBezTo>
                    <a:cubicBezTo>
                      <a:pt x="1499" y="302"/>
                      <a:pt x="1125" y="253"/>
                      <a:pt x="789" y="179"/>
                    </a:cubicBezTo>
                    <a:cubicBezTo>
                      <a:pt x="527" y="120"/>
                      <a:pt x="228" y="69"/>
                      <a:pt x="10"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6"/>
              <p:cNvSpPr/>
              <p:nvPr/>
            </p:nvSpPr>
            <p:spPr>
              <a:xfrm>
                <a:off x="-8940685" y="1290825"/>
                <a:ext cx="4696217" cy="1276906"/>
              </a:xfrm>
              <a:custGeom>
                <a:rect b="b" l="l" r="r" t="t"/>
                <a:pathLst>
                  <a:path extrusionOk="0" h="2157" w="7933">
                    <a:moveTo>
                      <a:pt x="99" y="1"/>
                    </a:moveTo>
                    <a:lnTo>
                      <a:pt x="1" y="20"/>
                    </a:lnTo>
                    <a:cubicBezTo>
                      <a:pt x="161" y="61"/>
                      <a:pt x="324" y="103"/>
                      <a:pt x="488" y="144"/>
                    </a:cubicBezTo>
                    <a:cubicBezTo>
                      <a:pt x="1300" y="347"/>
                      <a:pt x="2249" y="525"/>
                      <a:pt x="3051" y="772"/>
                    </a:cubicBezTo>
                    <a:cubicBezTo>
                      <a:pt x="3362" y="867"/>
                      <a:pt x="3692" y="979"/>
                      <a:pt x="4029" y="1081"/>
                    </a:cubicBezTo>
                    <a:cubicBezTo>
                      <a:pt x="4396" y="1235"/>
                      <a:pt x="5016" y="1468"/>
                      <a:pt x="5423" y="1572"/>
                    </a:cubicBezTo>
                    <a:cubicBezTo>
                      <a:pt x="5629" y="1622"/>
                      <a:pt x="5846" y="1671"/>
                      <a:pt x="6069" y="1718"/>
                    </a:cubicBezTo>
                    <a:cubicBezTo>
                      <a:pt x="6352" y="1797"/>
                      <a:pt x="6685" y="1890"/>
                      <a:pt x="6804" y="1920"/>
                    </a:cubicBezTo>
                    <a:cubicBezTo>
                      <a:pt x="7037" y="1976"/>
                      <a:pt x="7399" y="2080"/>
                      <a:pt x="7771" y="2156"/>
                    </a:cubicBezTo>
                    <a:lnTo>
                      <a:pt x="7933" y="2098"/>
                    </a:lnTo>
                    <a:cubicBezTo>
                      <a:pt x="7325" y="1945"/>
                      <a:pt x="6538" y="1777"/>
                      <a:pt x="5961" y="1658"/>
                    </a:cubicBezTo>
                    <a:cubicBezTo>
                      <a:pt x="5768" y="1591"/>
                      <a:pt x="5580" y="1529"/>
                      <a:pt x="5394" y="1472"/>
                    </a:cubicBezTo>
                    <a:cubicBezTo>
                      <a:pt x="5163" y="1401"/>
                      <a:pt x="4956" y="1341"/>
                      <a:pt x="4748" y="1284"/>
                    </a:cubicBezTo>
                    <a:cubicBezTo>
                      <a:pt x="4654" y="1257"/>
                      <a:pt x="4412" y="1180"/>
                      <a:pt x="4205" y="1118"/>
                    </a:cubicBezTo>
                    <a:cubicBezTo>
                      <a:pt x="3917" y="991"/>
                      <a:pt x="3628" y="869"/>
                      <a:pt x="3264" y="779"/>
                    </a:cubicBezTo>
                    <a:cubicBezTo>
                      <a:pt x="2841" y="674"/>
                      <a:pt x="2571" y="554"/>
                      <a:pt x="2200" y="453"/>
                    </a:cubicBezTo>
                    <a:cubicBezTo>
                      <a:pt x="1826" y="349"/>
                      <a:pt x="1400" y="257"/>
                      <a:pt x="959" y="189"/>
                    </a:cubicBezTo>
                    <a:cubicBezTo>
                      <a:pt x="631" y="136"/>
                      <a:pt x="353" y="69"/>
                      <a:pt x="99" y="1"/>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6"/>
              <p:cNvSpPr/>
              <p:nvPr/>
            </p:nvSpPr>
            <p:spPr>
              <a:xfrm>
                <a:off x="-8706259" y="1250570"/>
                <a:ext cx="4598539" cy="1245531"/>
              </a:xfrm>
              <a:custGeom>
                <a:rect b="b" l="l" r="r" t="t"/>
                <a:pathLst>
                  <a:path extrusionOk="0" h="2104" w="7768">
                    <a:moveTo>
                      <a:pt x="84" y="0"/>
                    </a:moveTo>
                    <a:lnTo>
                      <a:pt x="0" y="18"/>
                    </a:lnTo>
                    <a:cubicBezTo>
                      <a:pt x="84" y="39"/>
                      <a:pt x="172" y="63"/>
                      <a:pt x="264" y="84"/>
                    </a:cubicBezTo>
                    <a:cubicBezTo>
                      <a:pt x="1023" y="270"/>
                      <a:pt x="1921" y="429"/>
                      <a:pt x="2613" y="669"/>
                    </a:cubicBezTo>
                    <a:cubicBezTo>
                      <a:pt x="3400" y="943"/>
                      <a:pt x="4237" y="1256"/>
                      <a:pt x="5276" y="1542"/>
                    </a:cubicBezTo>
                    <a:cubicBezTo>
                      <a:pt x="5763" y="1677"/>
                      <a:pt x="6289" y="1808"/>
                      <a:pt x="6870" y="1927"/>
                    </a:cubicBezTo>
                    <a:cubicBezTo>
                      <a:pt x="7146" y="1984"/>
                      <a:pt x="7433" y="2043"/>
                      <a:pt x="7713" y="2103"/>
                    </a:cubicBezTo>
                    <a:lnTo>
                      <a:pt x="7768" y="2084"/>
                    </a:lnTo>
                    <a:cubicBezTo>
                      <a:pt x="7662" y="2056"/>
                      <a:pt x="7562" y="2023"/>
                      <a:pt x="7463" y="1996"/>
                    </a:cubicBezTo>
                    <a:cubicBezTo>
                      <a:pt x="7007" y="1872"/>
                      <a:pt x="6518" y="1765"/>
                      <a:pt x="6050" y="1659"/>
                    </a:cubicBezTo>
                    <a:cubicBezTo>
                      <a:pt x="5608" y="1559"/>
                      <a:pt x="5121" y="1458"/>
                      <a:pt x="4744" y="1346"/>
                    </a:cubicBezTo>
                    <a:cubicBezTo>
                      <a:pt x="4393" y="1242"/>
                      <a:pt x="4176" y="1109"/>
                      <a:pt x="3883" y="998"/>
                    </a:cubicBezTo>
                    <a:cubicBezTo>
                      <a:pt x="3584" y="888"/>
                      <a:pt x="3247" y="796"/>
                      <a:pt x="2969" y="691"/>
                    </a:cubicBezTo>
                    <a:cubicBezTo>
                      <a:pt x="2735" y="601"/>
                      <a:pt x="2488" y="515"/>
                      <a:pt x="2212" y="439"/>
                    </a:cubicBezTo>
                    <a:lnTo>
                      <a:pt x="642" y="102"/>
                    </a:lnTo>
                    <a:cubicBezTo>
                      <a:pt x="495" y="79"/>
                      <a:pt x="348" y="59"/>
                      <a:pt x="217" y="34"/>
                    </a:cubicBezTo>
                    <a:cubicBezTo>
                      <a:pt x="168" y="24"/>
                      <a:pt x="127" y="10"/>
                      <a:pt x="84" y="0"/>
                    </a:cubicBez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6"/>
              <p:cNvSpPr/>
              <p:nvPr/>
            </p:nvSpPr>
            <p:spPr>
              <a:xfrm>
                <a:off x="-7000751" y="1594512"/>
                <a:ext cx="3090162" cy="834103"/>
              </a:xfrm>
              <a:custGeom>
                <a:rect b="b" l="l" r="r" t="t"/>
                <a:pathLst>
                  <a:path extrusionOk="0" h="1409" w="5220">
                    <a:moveTo>
                      <a:pt x="0" y="0"/>
                    </a:moveTo>
                    <a:lnTo>
                      <a:pt x="0" y="0"/>
                    </a:lnTo>
                    <a:cubicBezTo>
                      <a:pt x="194" y="71"/>
                      <a:pt x="386" y="141"/>
                      <a:pt x="601" y="215"/>
                    </a:cubicBezTo>
                    <a:cubicBezTo>
                      <a:pt x="1239" y="431"/>
                      <a:pt x="1896" y="665"/>
                      <a:pt x="2717" y="883"/>
                    </a:cubicBezTo>
                    <a:cubicBezTo>
                      <a:pt x="3248" y="1021"/>
                      <a:pt x="3762" y="1119"/>
                      <a:pt x="4362" y="1242"/>
                    </a:cubicBezTo>
                    <a:cubicBezTo>
                      <a:pt x="4623" y="1293"/>
                      <a:pt x="4879" y="1354"/>
                      <a:pt x="5151" y="1409"/>
                    </a:cubicBezTo>
                    <a:lnTo>
                      <a:pt x="5219" y="1383"/>
                    </a:lnTo>
                    <a:cubicBezTo>
                      <a:pt x="5131" y="1370"/>
                      <a:pt x="5045" y="1354"/>
                      <a:pt x="4965" y="1338"/>
                    </a:cubicBezTo>
                    <a:cubicBezTo>
                      <a:pt x="4664" y="1280"/>
                      <a:pt x="4361" y="1203"/>
                      <a:pt x="4075" y="1135"/>
                    </a:cubicBezTo>
                    <a:cubicBezTo>
                      <a:pt x="3441" y="980"/>
                      <a:pt x="2868" y="824"/>
                      <a:pt x="2309" y="675"/>
                    </a:cubicBezTo>
                    <a:cubicBezTo>
                      <a:pt x="1798" y="538"/>
                      <a:pt x="1295" y="409"/>
                      <a:pt x="857" y="278"/>
                    </a:cubicBezTo>
                    <a:cubicBezTo>
                      <a:pt x="587" y="198"/>
                      <a:pt x="378" y="118"/>
                      <a:pt x="171" y="37"/>
                    </a:cubicBezTo>
                    <a:lnTo>
                      <a:pt x="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6"/>
              <p:cNvSpPr/>
              <p:nvPr/>
            </p:nvSpPr>
            <p:spPr>
              <a:xfrm>
                <a:off x="-5989640" y="1809994"/>
                <a:ext cx="2293350" cy="555280"/>
              </a:xfrm>
              <a:custGeom>
                <a:rect b="b" l="l" r="r" t="t"/>
                <a:pathLst>
                  <a:path extrusionOk="0" h="938" w="3874">
                    <a:moveTo>
                      <a:pt x="0" y="0"/>
                    </a:moveTo>
                    <a:lnTo>
                      <a:pt x="0" y="0"/>
                    </a:lnTo>
                    <a:cubicBezTo>
                      <a:pt x="581" y="235"/>
                      <a:pt x="1393" y="474"/>
                      <a:pt x="2297" y="673"/>
                    </a:cubicBezTo>
                    <a:cubicBezTo>
                      <a:pt x="2711" y="763"/>
                      <a:pt x="3192" y="833"/>
                      <a:pt x="3654" y="921"/>
                    </a:cubicBezTo>
                    <a:cubicBezTo>
                      <a:pt x="3681" y="927"/>
                      <a:pt x="3711" y="931"/>
                      <a:pt x="3740" y="937"/>
                    </a:cubicBezTo>
                    <a:lnTo>
                      <a:pt x="3873" y="890"/>
                    </a:lnTo>
                    <a:cubicBezTo>
                      <a:pt x="2879" y="685"/>
                      <a:pt x="1888" y="505"/>
                      <a:pt x="1084" y="290"/>
                    </a:cubicBezTo>
                    <a:cubicBezTo>
                      <a:pt x="851" y="227"/>
                      <a:pt x="646" y="164"/>
                      <a:pt x="452" y="98"/>
                    </a:cubicBezTo>
                    <a:lnTo>
                      <a:pt x="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002" name="Shape 1002"/>
        <p:cNvGrpSpPr/>
        <p:nvPr/>
      </p:nvGrpSpPr>
      <p:grpSpPr>
        <a:xfrm>
          <a:off x="0" y="0"/>
          <a:ext cx="0" cy="0"/>
          <a:chOff x="0" y="0"/>
          <a:chExt cx="0" cy="0"/>
        </a:xfrm>
      </p:grpSpPr>
      <p:sp>
        <p:nvSpPr>
          <p:cNvPr id="1003" name="Google Shape;1003;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04" name="Google Shape;1004;p27"/>
          <p:cNvSpPr txBox="1"/>
          <p:nvPr>
            <p:ph idx="1" type="subTitle"/>
          </p:nvPr>
        </p:nvSpPr>
        <p:spPr>
          <a:xfrm>
            <a:off x="1112605" y="2247282"/>
            <a:ext cx="1975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05" name="Google Shape;1005;p27"/>
          <p:cNvSpPr txBox="1"/>
          <p:nvPr>
            <p:ph idx="2" type="subTitle"/>
          </p:nvPr>
        </p:nvSpPr>
        <p:spPr>
          <a:xfrm>
            <a:off x="3582450" y="2247282"/>
            <a:ext cx="1975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06" name="Google Shape;1006;p27"/>
          <p:cNvSpPr txBox="1"/>
          <p:nvPr>
            <p:ph idx="3" type="subTitle"/>
          </p:nvPr>
        </p:nvSpPr>
        <p:spPr>
          <a:xfrm>
            <a:off x="1112605" y="3985482"/>
            <a:ext cx="1975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07" name="Google Shape;1007;p27"/>
          <p:cNvSpPr txBox="1"/>
          <p:nvPr>
            <p:ph idx="4" type="subTitle"/>
          </p:nvPr>
        </p:nvSpPr>
        <p:spPr>
          <a:xfrm>
            <a:off x="3582450" y="3985482"/>
            <a:ext cx="1975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08" name="Google Shape;1008;p27"/>
          <p:cNvSpPr txBox="1"/>
          <p:nvPr>
            <p:ph idx="5" type="subTitle"/>
          </p:nvPr>
        </p:nvSpPr>
        <p:spPr>
          <a:xfrm>
            <a:off x="6052295" y="2247282"/>
            <a:ext cx="1975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09" name="Google Shape;1009;p27"/>
          <p:cNvSpPr txBox="1"/>
          <p:nvPr>
            <p:ph idx="6" type="subTitle"/>
          </p:nvPr>
        </p:nvSpPr>
        <p:spPr>
          <a:xfrm>
            <a:off x="6052295" y="3985482"/>
            <a:ext cx="1975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10" name="Google Shape;1010;p27"/>
          <p:cNvSpPr txBox="1"/>
          <p:nvPr>
            <p:ph idx="7" type="subTitle"/>
          </p:nvPr>
        </p:nvSpPr>
        <p:spPr>
          <a:xfrm>
            <a:off x="1111105" y="1985788"/>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1011" name="Google Shape;1011;p27"/>
          <p:cNvSpPr txBox="1"/>
          <p:nvPr>
            <p:ph idx="8" type="subTitle"/>
          </p:nvPr>
        </p:nvSpPr>
        <p:spPr>
          <a:xfrm>
            <a:off x="3580950" y="1985788"/>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1012" name="Google Shape;1012;p27"/>
          <p:cNvSpPr txBox="1"/>
          <p:nvPr>
            <p:ph idx="9" type="subTitle"/>
          </p:nvPr>
        </p:nvSpPr>
        <p:spPr>
          <a:xfrm>
            <a:off x="6050795" y="1985788"/>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1013" name="Google Shape;1013;p27"/>
          <p:cNvSpPr txBox="1"/>
          <p:nvPr>
            <p:ph idx="13" type="subTitle"/>
          </p:nvPr>
        </p:nvSpPr>
        <p:spPr>
          <a:xfrm>
            <a:off x="1111105" y="37228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1014" name="Google Shape;1014;p27"/>
          <p:cNvSpPr txBox="1"/>
          <p:nvPr>
            <p:ph idx="14" type="subTitle"/>
          </p:nvPr>
        </p:nvSpPr>
        <p:spPr>
          <a:xfrm>
            <a:off x="3580950" y="37228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1015" name="Google Shape;1015;p27"/>
          <p:cNvSpPr txBox="1"/>
          <p:nvPr>
            <p:ph idx="15" type="subTitle"/>
          </p:nvPr>
        </p:nvSpPr>
        <p:spPr>
          <a:xfrm>
            <a:off x="6050795" y="37228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1016" name="Google Shape;1016;p27"/>
          <p:cNvSpPr/>
          <p:nvPr/>
        </p:nvSpPr>
        <p:spPr>
          <a:xfrm flipH="1">
            <a:off x="153876" y="-86801"/>
            <a:ext cx="373874" cy="5143502"/>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7" name="Google Shape;1017;p27"/>
          <p:cNvGrpSpPr/>
          <p:nvPr/>
        </p:nvGrpSpPr>
        <p:grpSpPr>
          <a:xfrm>
            <a:off x="-15209" y="4392508"/>
            <a:ext cx="9345117" cy="890112"/>
            <a:chOff x="-15209" y="4392508"/>
            <a:chExt cx="9345117" cy="890112"/>
          </a:xfrm>
        </p:grpSpPr>
        <p:sp>
          <p:nvSpPr>
            <p:cNvPr id="1018" name="Google Shape;1018;p27"/>
            <p:cNvSpPr/>
            <p:nvPr/>
          </p:nvSpPr>
          <p:spPr>
            <a:xfrm flipH="1">
              <a:off x="6455912" y="4661299"/>
              <a:ext cx="2759700" cy="5190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9" name="Google Shape;1019;p27"/>
            <p:cNvGrpSpPr/>
            <p:nvPr/>
          </p:nvGrpSpPr>
          <p:grpSpPr>
            <a:xfrm>
              <a:off x="-15209" y="4392508"/>
              <a:ext cx="9345117" cy="890112"/>
              <a:chOff x="-15209" y="4392508"/>
              <a:chExt cx="9345117" cy="890112"/>
            </a:xfrm>
          </p:grpSpPr>
          <p:sp>
            <p:nvSpPr>
              <p:cNvPr id="1020" name="Google Shape;1020;p27"/>
              <p:cNvSpPr/>
              <p:nvPr/>
            </p:nvSpPr>
            <p:spPr>
              <a:xfrm rot="-45243">
                <a:off x="-15614" y="4620436"/>
                <a:ext cx="9345926" cy="600687"/>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1" name="Google Shape;1021;p27"/>
              <p:cNvGrpSpPr/>
              <p:nvPr/>
            </p:nvGrpSpPr>
            <p:grpSpPr>
              <a:xfrm rot="-176721">
                <a:off x="-8561" y="4407571"/>
                <a:ext cx="591546" cy="367766"/>
                <a:chOff x="-152131" y="3701025"/>
                <a:chExt cx="591355" cy="317273"/>
              </a:xfrm>
            </p:grpSpPr>
            <p:sp>
              <p:nvSpPr>
                <p:cNvPr id="1022" name="Google Shape;1022;p27"/>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7"/>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7"/>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27"/>
              <p:cNvGrpSpPr/>
              <p:nvPr/>
            </p:nvGrpSpPr>
            <p:grpSpPr>
              <a:xfrm rot="-176721">
                <a:off x="5096135" y="4736443"/>
                <a:ext cx="591302" cy="367982"/>
                <a:chOff x="4942966" y="4520941"/>
                <a:chExt cx="591112" cy="317459"/>
              </a:xfrm>
            </p:grpSpPr>
            <p:sp>
              <p:nvSpPr>
                <p:cNvPr id="1026" name="Google Shape;1026;p27"/>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7"/>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7"/>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9" name="Google Shape;1029;p27"/>
              <p:cNvGrpSpPr/>
              <p:nvPr/>
            </p:nvGrpSpPr>
            <p:grpSpPr>
              <a:xfrm rot="-176721">
                <a:off x="7357513" y="4805112"/>
                <a:ext cx="577652" cy="359992"/>
                <a:chOff x="8751558" y="4621358"/>
                <a:chExt cx="577467" cy="310566"/>
              </a:xfrm>
            </p:grpSpPr>
            <p:sp>
              <p:nvSpPr>
                <p:cNvPr id="1030" name="Google Shape;1030;p27"/>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7"/>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7"/>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3" name="Google Shape;1033;p27"/>
              <p:cNvGrpSpPr/>
              <p:nvPr/>
            </p:nvGrpSpPr>
            <p:grpSpPr>
              <a:xfrm rot="-176721">
                <a:off x="313274" y="4485163"/>
                <a:ext cx="681971" cy="367766"/>
                <a:chOff x="2789044" y="3934275"/>
                <a:chExt cx="681752" cy="317273"/>
              </a:xfrm>
            </p:grpSpPr>
            <p:sp>
              <p:nvSpPr>
                <p:cNvPr id="1034" name="Google Shape;1034;p27"/>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7"/>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7"/>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7"/>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27"/>
              <p:cNvGrpSpPr/>
              <p:nvPr/>
            </p:nvGrpSpPr>
            <p:grpSpPr>
              <a:xfrm rot="-176721">
                <a:off x="8430420" y="4577079"/>
                <a:ext cx="707807" cy="360856"/>
                <a:chOff x="8148509" y="4685073"/>
                <a:chExt cx="707580" cy="311311"/>
              </a:xfrm>
            </p:grpSpPr>
            <p:sp>
              <p:nvSpPr>
                <p:cNvPr id="1039" name="Google Shape;1039;p27"/>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7"/>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7"/>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7"/>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043" name="Google Shape;1043;p27"/>
          <p:cNvSpPr/>
          <p:nvPr/>
        </p:nvSpPr>
        <p:spPr>
          <a:xfrm>
            <a:off x="-1972707" y="-390780"/>
            <a:ext cx="3922715" cy="1016621"/>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044" name="Shape 1044"/>
        <p:cNvGrpSpPr/>
        <p:nvPr/>
      </p:nvGrpSpPr>
      <p:grpSpPr>
        <a:xfrm>
          <a:off x="0" y="0"/>
          <a:ext cx="0" cy="0"/>
          <a:chOff x="0" y="0"/>
          <a:chExt cx="0" cy="0"/>
        </a:xfrm>
      </p:grpSpPr>
      <p:grpSp>
        <p:nvGrpSpPr>
          <p:cNvPr id="1045" name="Google Shape;1045;p28"/>
          <p:cNvGrpSpPr/>
          <p:nvPr/>
        </p:nvGrpSpPr>
        <p:grpSpPr>
          <a:xfrm flipH="1">
            <a:off x="880811" y="3386849"/>
            <a:ext cx="3057355" cy="1446667"/>
            <a:chOff x="-5608602" y="-1023423"/>
            <a:chExt cx="4178999" cy="1977132"/>
          </a:xfrm>
        </p:grpSpPr>
        <p:sp>
          <p:nvSpPr>
            <p:cNvPr id="1046" name="Google Shape;1046;p28"/>
            <p:cNvSpPr/>
            <p:nvPr/>
          </p:nvSpPr>
          <p:spPr>
            <a:xfrm>
              <a:off x="-3318559" y="-410407"/>
              <a:ext cx="64245" cy="13822"/>
            </a:xfrm>
            <a:custGeom>
              <a:rect b="b" l="l" r="r" t="t"/>
              <a:pathLst>
                <a:path extrusionOk="0" h="108" w="502">
                  <a:moveTo>
                    <a:pt x="3" y="0"/>
                  </a:moveTo>
                  <a:lnTo>
                    <a:pt x="1" y="108"/>
                  </a:lnTo>
                  <a:lnTo>
                    <a:pt x="500" y="108"/>
                  </a:lnTo>
                  <a:lnTo>
                    <a:pt x="502"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8"/>
            <p:cNvSpPr/>
            <p:nvPr/>
          </p:nvSpPr>
          <p:spPr>
            <a:xfrm>
              <a:off x="-3383316" y="-447265"/>
              <a:ext cx="88432" cy="88304"/>
            </a:xfrm>
            <a:custGeom>
              <a:rect b="b" l="l" r="r" t="t"/>
              <a:pathLst>
                <a:path extrusionOk="0" h="690" w="691">
                  <a:moveTo>
                    <a:pt x="347" y="1"/>
                  </a:moveTo>
                  <a:cubicBezTo>
                    <a:pt x="155" y="1"/>
                    <a:pt x="0" y="153"/>
                    <a:pt x="0" y="345"/>
                  </a:cubicBezTo>
                  <a:cubicBezTo>
                    <a:pt x="0" y="535"/>
                    <a:pt x="155" y="689"/>
                    <a:pt x="347" y="689"/>
                  </a:cubicBezTo>
                  <a:cubicBezTo>
                    <a:pt x="536" y="689"/>
                    <a:pt x="691" y="535"/>
                    <a:pt x="691" y="345"/>
                  </a:cubicBezTo>
                  <a:cubicBezTo>
                    <a:pt x="691" y="153"/>
                    <a:pt x="536" y="1"/>
                    <a:pt x="347"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8"/>
            <p:cNvSpPr/>
            <p:nvPr/>
          </p:nvSpPr>
          <p:spPr>
            <a:xfrm>
              <a:off x="-2323655" y="-540561"/>
              <a:ext cx="62965" cy="209627"/>
            </a:xfrm>
            <a:custGeom>
              <a:rect b="b" l="l" r="r" t="t"/>
              <a:pathLst>
                <a:path extrusionOk="0" h="1638" w="492">
                  <a:moveTo>
                    <a:pt x="0" y="0"/>
                  </a:moveTo>
                  <a:lnTo>
                    <a:pt x="0" y="1637"/>
                  </a:lnTo>
                  <a:lnTo>
                    <a:pt x="491" y="1637"/>
                  </a:lnTo>
                  <a:lnTo>
                    <a:pt x="491"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8"/>
            <p:cNvSpPr/>
            <p:nvPr/>
          </p:nvSpPr>
          <p:spPr>
            <a:xfrm>
              <a:off x="-3850436" y="-751853"/>
              <a:ext cx="150502" cy="191070"/>
            </a:xfrm>
            <a:custGeom>
              <a:rect b="b" l="l" r="r" t="t"/>
              <a:pathLst>
                <a:path extrusionOk="0" h="1493" w="1176">
                  <a:moveTo>
                    <a:pt x="589" y="0"/>
                  </a:moveTo>
                  <a:cubicBezTo>
                    <a:pt x="264" y="0"/>
                    <a:pt x="2" y="333"/>
                    <a:pt x="0" y="747"/>
                  </a:cubicBezTo>
                  <a:cubicBezTo>
                    <a:pt x="0" y="1160"/>
                    <a:pt x="262" y="1493"/>
                    <a:pt x="587" y="1493"/>
                  </a:cubicBezTo>
                  <a:cubicBezTo>
                    <a:pt x="912" y="1493"/>
                    <a:pt x="1174" y="1160"/>
                    <a:pt x="1176" y="747"/>
                  </a:cubicBezTo>
                  <a:cubicBezTo>
                    <a:pt x="1176" y="333"/>
                    <a:pt x="916" y="0"/>
                    <a:pt x="589"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8"/>
            <p:cNvSpPr/>
            <p:nvPr/>
          </p:nvSpPr>
          <p:spPr>
            <a:xfrm>
              <a:off x="-3022289" y="281444"/>
              <a:ext cx="722305" cy="671370"/>
            </a:xfrm>
            <a:custGeom>
              <a:rect b="b" l="l" r="r" t="t"/>
              <a:pathLst>
                <a:path extrusionOk="0" h="5246" w="5644">
                  <a:moveTo>
                    <a:pt x="2148" y="1"/>
                  </a:moveTo>
                  <a:cubicBezTo>
                    <a:pt x="962" y="1"/>
                    <a:pt x="0" y="1173"/>
                    <a:pt x="0" y="2622"/>
                  </a:cubicBezTo>
                  <a:cubicBezTo>
                    <a:pt x="0" y="4070"/>
                    <a:pt x="959" y="5245"/>
                    <a:pt x="2144" y="5245"/>
                  </a:cubicBezTo>
                  <a:cubicBezTo>
                    <a:pt x="2163" y="5245"/>
                    <a:pt x="2183" y="5245"/>
                    <a:pt x="2201" y="5243"/>
                  </a:cubicBezTo>
                  <a:cubicBezTo>
                    <a:pt x="2220" y="5243"/>
                    <a:pt x="2240" y="5245"/>
                    <a:pt x="2255" y="5245"/>
                  </a:cubicBezTo>
                  <a:cubicBezTo>
                    <a:pt x="2275" y="5245"/>
                    <a:pt x="2295" y="5245"/>
                    <a:pt x="2312" y="5243"/>
                  </a:cubicBezTo>
                  <a:cubicBezTo>
                    <a:pt x="2332" y="5243"/>
                    <a:pt x="2351" y="5245"/>
                    <a:pt x="2369" y="5245"/>
                  </a:cubicBezTo>
                  <a:cubicBezTo>
                    <a:pt x="2388" y="5245"/>
                    <a:pt x="2408" y="5245"/>
                    <a:pt x="2426" y="5243"/>
                  </a:cubicBezTo>
                  <a:cubicBezTo>
                    <a:pt x="2445" y="5243"/>
                    <a:pt x="2465" y="5245"/>
                    <a:pt x="2480" y="5245"/>
                  </a:cubicBezTo>
                  <a:cubicBezTo>
                    <a:pt x="2500" y="5245"/>
                    <a:pt x="2519" y="5245"/>
                    <a:pt x="2537" y="5243"/>
                  </a:cubicBezTo>
                  <a:cubicBezTo>
                    <a:pt x="2557" y="5243"/>
                    <a:pt x="2576" y="5245"/>
                    <a:pt x="2594" y="5245"/>
                  </a:cubicBezTo>
                  <a:cubicBezTo>
                    <a:pt x="2613" y="5245"/>
                    <a:pt x="2633" y="5245"/>
                    <a:pt x="2651" y="5243"/>
                  </a:cubicBezTo>
                  <a:cubicBezTo>
                    <a:pt x="2670" y="5243"/>
                    <a:pt x="2690" y="5245"/>
                    <a:pt x="2705" y="5245"/>
                  </a:cubicBezTo>
                  <a:cubicBezTo>
                    <a:pt x="2725" y="5245"/>
                    <a:pt x="2744" y="5245"/>
                    <a:pt x="2762" y="5243"/>
                  </a:cubicBezTo>
                  <a:cubicBezTo>
                    <a:pt x="2782" y="5243"/>
                    <a:pt x="2801" y="5245"/>
                    <a:pt x="2819" y="5245"/>
                  </a:cubicBezTo>
                  <a:cubicBezTo>
                    <a:pt x="2838" y="5245"/>
                    <a:pt x="2858" y="5245"/>
                    <a:pt x="2875" y="5243"/>
                  </a:cubicBezTo>
                  <a:cubicBezTo>
                    <a:pt x="2895" y="5243"/>
                    <a:pt x="2915" y="5245"/>
                    <a:pt x="2930" y="5245"/>
                  </a:cubicBezTo>
                  <a:cubicBezTo>
                    <a:pt x="2948" y="5245"/>
                    <a:pt x="2969" y="5245"/>
                    <a:pt x="2987" y="5243"/>
                  </a:cubicBezTo>
                  <a:cubicBezTo>
                    <a:pt x="3007" y="5243"/>
                    <a:pt x="3026" y="5245"/>
                    <a:pt x="3044" y="5245"/>
                  </a:cubicBezTo>
                  <a:cubicBezTo>
                    <a:pt x="3061" y="5245"/>
                    <a:pt x="3083" y="5245"/>
                    <a:pt x="3100" y="5243"/>
                  </a:cubicBezTo>
                  <a:cubicBezTo>
                    <a:pt x="3120" y="5243"/>
                    <a:pt x="3140" y="5245"/>
                    <a:pt x="3155" y="5245"/>
                  </a:cubicBezTo>
                  <a:cubicBezTo>
                    <a:pt x="3175" y="5245"/>
                    <a:pt x="3194" y="5245"/>
                    <a:pt x="3212" y="5243"/>
                  </a:cubicBezTo>
                  <a:cubicBezTo>
                    <a:pt x="3231" y="5243"/>
                    <a:pt x="3251" y="5245"/>
                    <a:pt x="3269" y="5245"/>
                  </a:cubicBezTo>
                  <a:cubicBezTo>
                    <a:pt x="3288" y="5245"/>
                    <a:pt x="3308" y="5245"/>
                    <a:pt x="3325" y="5243"/>
                  </a:cubicBezTo>
                  <a:cubicBezTo>
                    <a:pt x="3345" y="5243"/>
                    <a:pt x="3365" y="5245"/>
                    <a:pt x="3380" y="5245"/>
                  </a:cubicBezTo>
                  <a:cubicBezTo>
                    <a:pt x="3400" y="5245"/>
                    <a:pt x="3419" y="5245"/>
                    <a:pt x="3437" y="5243"/>
                  </a:cubicBezTo>
                  <a:cubicBezTo>
                    <a:pt x="3456" y="5243"/>
                    <a:pt x="3476" y="5245"/>
                    <a:pt x="3494" y="5245"/>
                  </a:cubicBezTo>
                  <a:cubicBezTo>
                    <a:pt x="4679" y="5245"/>
                    <a:pt x="5643" y="4073"/>
                    <a:pt x="5643" y="2624"/>
                  </a:cubicBezTo>
                  <a:cubicBezTo>
                    <a:pt x="5643" y="1176"/>
                    <a:pt x="4685" y="3"/>
                    <a:pt x="3498" y="1"/>
                  </a:cubicBezTo>
                  <a:cubicBezTo>
                    <a:pt x="3478" y="1"/>
                    <a:pt x="3458" y="1"/>
                    <a:pt x="3443" y="3"/>
                  </a:cubicBezTo>
                  <a:cubicBezTo>
                    <a:pt x="3423" y="3"/>
                    <a:pt x="3404" y="1"/>
                    <a:pt x="3386" y="1"/>
                  </a:cubicBezTo>
                  <a:cubicBezTo>
                    <a:pt x="3366" y="1"/>
                    <a:pt x="3347" y="1"/>
                    <a:pt x="3329" y="3"/>
                  </a:cubicBezTo>
                  <a:cubicBezTo>
                    <a:pt x="3310" y="3"/>
                    <a:pt x="3290" y="1"/>
                    <a:pt x="3273" y="1"/>
                  </a:cubicBezTo>
                  <a:cubicBezTo>
                    <a:pt x="3257" y="1"/>
                    <a:pt x="3233" y="1"/>
                    <a:pt x="3218" y="3"/>
                  </a:cubicBezTo>
                  <a:cubicBezTo>
                    <a:pt x="3198" y="3"/>
                    <a:pt x="3179" y="1"/>
                    <a:pt x="3161" y="1"/>
                  </a:cubicBezTo>
                  <a:cubicBezTo>
                    <a:pt x="3142" y="1"/>
                    <a:pt x="3122" y="1"/>
                    <a:pt x="3104" y="3"/>
                  </a:cubicBezTo>
                  <a:cubicBezTo>
                    <a:pt x="3085" y="3"/>
                    <a:pt x="3065" y="1"/>
                    <a:pt x="3048" y="1"/>
                  </a:cubicBezTo>
                  <a:cubicBezTo>
                    <a:pt x="3028" y="1"/>
                    <a:pt x="3009" y="1"/>
                    <a:pt x="2993" y="3"/>
                  </a:cubicBezTo>
                  <a:cubicBezTo>
                    <a:pt x="2973" y="3"/>
                    <a:pt x="2954" y="1"/>
                    <a:pt x="2936" y="1"/>
                  </a:cubicBezTo>
                  <a:cubicBezTo>
                    <a:pt x="2917" y="1"/>
                    <a:pt x="2897" y="1"/>
                    <a:pt x="2879" y="3"/>
                  </a:cubicBezTo>
                  <a:cubicBezTo>
                    <a:pt x="2860" y="3"/>
                    <a:pt x="2840" y="1"/>
                    <a:pt x="2823" y="1"/>
                  </a:cubicBezTo>
                  <a:cubicBezTo>
                    <a:pt x="2803" y="1"/>
                    <a:pt x="2784" y="1"/>
                    <a:pt x="2768" y="3"/>
                  </a:cubicBezTo>
                  <a:cubicBezTo>
                    <a:pt x="2748" y="3"/>
                    <a:pt x="2729" y="1"/>
                    <a:pt x="2711" y="1"/>
                  </a:cubicBezTo>
                  <a:cubicBezTo>
                    <a:pt x="2692" y="1"/>
                    <a:pt x="2672" y="1"/>
                    <a:pt x="2654" y="3"/>
                  </a:cubicBezTo>
                  <a:cubicBezTo>
                    <a:pt x="2635" y="3"/>
                    <a:pt x="2615" y="1"/>
                    <a:pt x="2598" y="1"/>
                  </a:cubicBezTo>
                  <a:cubicBezTo>
                    <a:pt x="2578" y="1"/>
                    <a:pt x="2559" y="1"/>
                    <a:pt x="2543" y="3"/>
                  </a:cubicBezTo>
                  <a:cubicBezTo>
                    <a:pt x="2523" y="3"/>
                    <a:pt x="2504" y="1"/>
                    <a:pt x="2486" y="1"/>
                  </a:cubicBezTo>
                  <a:cubicBezTo>
                    <a:pt x="2467" y="1"/>
                    <a:pt x="2447" y="1"/>
                    <a:pt x="2429" y="3"/>
                  </a:cubicBezTo>
                  <a:cubicBezTo>
                    <a:pt x="2410" y="3"/>
                    <a:pt x="2390" y="1"/>
                    <a:pt x="2373" y="1"/>
                  </a:cubicBezTo>
                  <a:cubicBezTo>
                    <a:pt x="2353" y="1"/>
                    <a:pt x="2334" y="1"/>
                    <a:pt x="2318" y="3"/>
                  </a:cubicBezTo>
                  <a:cubicBezTo>
                    <a:pt x="2298" y="3"/>
                    <a:pt x="2279" y="1"/>
                    <a:pt x="2261" y="1"/>
                  </a:cubicBezTo>
                  <a:cubicBezTo>
                    <a:pt x="2242" y="1"/>
                    <a:pt x="2222" y="1"/>
                    <a:pt x="2205" y="3"/>
                  </a:cubicBezTo>
                  <a:cubicBezTo>
                    <a:pt x="2185" y="3"/>
                    <a:pt x="2165" y="1"/>
                    <a:pt x="214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8"/>
            <p:cNvSpPr/>
            <p:nvPr/>
          </p:nvSpPr>
          <p:spPr>
            <a:xfrm>
              <a:off x="-2591002" y="200177"/>
              <a:ext cx="751100" cy="280911"/>
            </a:xfrm>
            <a:custGeom>
              <a:rect b="b" l="l" r="r" t="t"/>
              <a:pathLst>
                <a:path extrusionOk="0" h="2195" w="5869">
                  <a:moveTo>
                    <a:pt x="0" y="0"/>
                  </a:moveTo>
                  <a:lnTo>
                    <a:pt x="0" y="2195"/>
                  </a:lnTo>
                  <a:lnTo>
                    <a:pt x="5869" y="2195"/>
                  </a:lnTo>
                  <a:lnTo>
                    <a:pt x="5869"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8"/>
            <p:cNvSpPr/>
            <p:nvPr/>
          </p:nvSpPr>
          <p:spPr>
            <a:xfrm>
              <a:off x="-2590490" y="-9707"/>
              <a:ext cx="751100" cy="281295"/>
            </a:xfrm>
            <a:custGeom>
              <a:rect b="b" l="l" r="r" t="t"/>
              <a:pathLst>
                <a:path extrusionOk="0" h="2198" w="5869">
                  <a:moveTo>
                    <a:pt x="0" y="1"/>
                  </a:moveTo>
                  <a:lnTo>
                    <a:pt x="0" y="2198"/>
                  </a:lnTo>
                  <a:lnTo>
                    <a:pt x="5869" y="2198"/>
                  </a:lnTo>
                  <a:lnTo>
                    <a:pt x="5869"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8"/>
            <p:cNvSpPr/>
            <p:nvPr/>
          </p:nvSpPr>
          <p:spPr>
            <a:xfrm>
              <a:off x="-2590234" y="376147"/>
              <a:ext cx="750332" cy="29691"/>
            </a:xfrm>
            <a:custGeom>
              <a:rect b="b" l="l" r="r" t="t"/>
              <a:pathLst>
                <a:path extrusionOk="0" h="232" w="5863">
                  <a:moveTo>
                    <a:pt x="0" y="0"/>
                  </a:moveTo>
                  <a:lnTo>
                    <a:pt x="0" y="231"/>
                  </a:lnTo>
                  <a:lnTo>
                    <a:pt x="5863" y="231"/>
                  </a:lnTo>
                  <a:lnTo>
                    <a:pt x="5863"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8"/>
            <p:cNvSpPr/>
            <p:nvPr/>
          </p:nvSpPr>
          <p:spPr>
            <a:xfrm>
              <a:off x="-2591002" y="-420901"/>
              <a:ext cx="785398" cy="638480"/>
            </a:xfrm>
            <a:custGeom>
              <a:rect b="b" l="l" r="r" t="t"/>
              <a:pathLst>
                <a:path extrusionOk="0" h="4989" w="6137">
                  <a:moveTo>
                    <a:pt x="6" y="0"/>
                  </a:moveTo>
                  <a:lnTo>
                    <a:pt x="0" y="4982"/>
                  </a:lnTo>
                  <a:lnTo>
                    <a:pt x="5957" y="4988"/>
                  </a:lnTo>
                  <a:cubicBezTo>
                    <a:pt x="6053" y="4988"/>
                    <a:pt x="6133" y="4910"/>
                    <a:pt x="6133" y="4814"/>
                  </a:cubicBezTo>
                  <a:lnTo>
                    <a:pt x="6137" y="1086"/>
                  </a:lnTo>
                  <a:cubicBezTo>
                    <a:pt x="6137" y="333"/>
                    <a:pt x="2416" y="0"/>
                    <a:pt x="6"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8"/>
            <p:cNvSpPr/>
            <p:nvPr/>
          </p:nvSpPr>
          <p:spPr>
            <a:xfrm>
              <a:off x="-2484652" y="-419493"/>
              <a:ext cx="679049" cy="606229"/>
            </a:xfrm>
            <a:custGeom>
              <a:rect b="b" l="l" r="r" t="t"/>
              <a:pathLst>
                <a:path extrusionOk="0" h="4737" w="5306">
                  <a:moveTo>
                    <a:pt x="7" y="1"/>
                  </a:moveTo>
                  <a:lnTo>
                    <a:pt x="1" y="4733"/>
                  </a:lnTo>
                  <a:lnTo>
                    <a:pt x="5300" y="4737"/>
                  </a:lnTo>
                  <a:lnTo>
                    <a:pt x="5302" y="1077"/>
                  </a:lnTo>
                  <a:cubicBezTo>
                    <a:pt x="5306" y="404"/>
                    <a:pt x="2354" y="67"/>
                    <a:pt x="7"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8"/>
            <p:cNvSpPr/>
            <p:nvPr/>
          </p:nvSpPr>
          <p:spPr>
            <a:xfrm>
              <a:off x="-3059403" y="-112985"/>
              <a:ext cx="495529" cy="593816"/>
            </a:xfrm>
            <a:custGeom>
              <a:rect b="b" l="l" r="r" t="t"/>
              <a:pathLst>
                <a:path extrusionOk="0" h="4640" w="3872">
                  <a:moveTo>
                    <a:pt x="91" y="0"/>
                  </a:moveTo>
                  <a:lnTo>
                    <a:pt x="1" y="4638"/>
                  </a:lnTo>
                  <a:lnTo>
                    <a:pt x="3866" y="4640"/>
                  </a:lnTo>
                  <a:lnTo>
                    <a:pt x="3872" y="2"/>
                  </a:lnTo>
                  <a:lnTo>
                    <a:pt x="91"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8"/>
            <p:cNvSpPr/>
            <p:nvPr/>
          </p:nvSpPr>
          <p:spPr>
            <a:xfrm>
              <a:off x="-3059147" y="-112985"/>
              <a:ext cx="495273" cy="119531"/>
            </a:xfrm>
            <a:custGeom>
              <a:rect b="b" l="l" r="r" t="t"/>
              <a:pathLst>
                <a:path extrusionOk="0" h="934" w="3870">
                  <a:moveTo>
                    <a:pt x="89" y="0"/>
                  </a:moveTo>
                  <a:lnTo>
                    <a:pt x="0" y="933"/>
                  </a:lnTo>
                  <a:lnTo>
                    <a:pt x="0" y="933"/>
                  </a:lnTo>
                  <a:lnTo>
                    <a:pt x="3870" y="560"/>
                  </a:lnTo>
                  <a:lnTo>
                    <a:pt x="3870" y="2"/>
                  </a:lnTo>
                  <a:lnTo>
                    <a:pt x="89"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8"/>
            <p:cNvSpPr/>
            <p:nvPr/>
          </p:nvSpPr>
          <p:spPr>
            <a:xfrm>
              <a:off x="-2878441" y="443208"/>
              <a:ext cx="975445" cy="134248"/>
            </a:xfrm>
            <a:custGeom>
              <a:rect b="b" l="l" r="r" t="t"/>
              <a:pathLst>
                <a:path extrusionOk="0" h="1049" w="7622">
                  <a:moveTo>
                    <a:pt x="1" y="1"/>
                  </a:moveTo>
                  <a:lnTo>
                    <a:pt x="1" y="1049"/>
                  </a:lnTo>
                  <a:lnTo>
                    <a:pt x="7622" y="1049"/>
                  </a:lnTo>
                  <a:lnTo>
                    <a:pt x="7622"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8"/>
            <p:cNvSpPr/>
            <p:nvPr/>
          </p:nvSpPr>
          <p:spPr>
            <a:xfrm>
              <a:off x="-2347715" y="443208"/>
              <a:ext cx="395706" cy="134760"/>
            </a:xfrm>
            <a:custGeom>
              <a:rect b="b" l="l" r="r" t="t"/>
              <a:pathLst>
                <a:path extrusionOk="0" h="1053" w="3092">
                  <a:moveTo>
                    <a:pt x="288" y="1"/>
                  </a:moveTo>
                  <a:lnTo>
                    <a:pt x="1" y="1049"/>
                  </a:lnTo>
                  <a:lnTo>
                    <a:pt x="2802" y="1053"/>
                  </a:lnTo>
                  <a:lnTo>
                    <a:pt x="3091" y="2"/>
                  </a:lnTo>
                  <a:lnTo>
                    <a:pt x="288"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8"/>
            <p:cNvSpPr/>
            <p:nvPr/>
          </p:nvSpPr>
          <p:spPr>
            <a:xfrm>
              <a:off x="-3509758" y="-113497"/>
              <a:ext cx="573083" cy="594072"/>
            </a:xfrm>
            <a:custGeom>
              <a:rect b="b" l="l" r="r" t="t"/>
              <a:pathLst>
                <a:path extrusionOk="0" h="4642" w="4478">
                  <a:moveTo>
                    <a:pt x="1022" y="0"/>
                  </a:moveTo>
                  <a:lnTo>
                    <a:pt x="1" y="4640"/>
                  </a:lnTo>
                  <a:lnTo>
                    <a:pt x="3868" y="4642"/>
                  </a:lnTo>
                  <a:lnTo>
                    <a:pt x="4478" y="4"/>
                  </a:lnTo>
                  <a:lnTo>
                    <a:pt x="1022"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8"/>
            <p:cNvSpPr/>
            <p:nvPr/>
          </p:nvSpPr>
          <p:spPr>
            <a:xfrm>
              <a:off x="-3526267" y="-4204"/>
              <a:ext cx="464046" cy="442802"/>
            </a:xfrm>
            <a:custGeom>
              <a:rect b="b" l="l" r="r" t="t"/>
              <a:pathLst>
                <a:path extrusionOk="0" h="3460" w="3626">
                  <a:moveTo>
                    <a:pt x="1378" y="1"/>
                  </a:moveTo>
                  <a:lnTo>
                    <a:pt x="0" y="1556"/>
                  </a:lnTo>
                  <a:lnTo>
                    <a:pt x="3621" y="3459"/>
                  </a:lnTo>
                  <a:lnTo>
                    <a:pt x="3625"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8"/>
            <p:cNvSpPr/>
            <p:nvPr/>
          </p:nvSpPr>
          <p:spPr>
            <a:xfrm>
              <a:off x="-3526267" y="-4204"/>
              <a:ext cx="464046" cy="442802"/>
            </a:xfrm>
            <a:custGeom>
              <a:rect b="b" l="l" r="r" t="t"/>
              <a:pathLst>
                <a:path extrusionOk="0" h="3460" w="3626">
                  <a:moveTo>
                    <a:pt x="1378" y="1"/>
                  </a:moveTo>
                  <a:lnTo>
                    <a:pt x="0" y="1556"/>
                  </a:lnTo>
                  <a:lnTo>
                    <a:pt x="3621" y="3459"/>
                  </a:lnTo>
                  <a:lnTo>
                    <a:pt x="3625"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8"/>
            <p:cNvSpPr/>
            <p:nvPr/>
          </p:nvSpPr>
          <p:spPr>
            <a:xfrm>
              <a:off x="-3253162" y="22672"/>
              <a:ext cx="89968" cy="41209"/>
            </a:xfrm>
            <a:custGeom>
              <a:rect b="b" l="l" r="r" t="t"/>
              <a:pathLst>
                <a:path extrusionOk="0" h="322" w="703">
                  <a:moveTo>
                    <a:pt x="288" y="0"/>
                  </a:moveTo>
                  <a:lnTo>
                    <a:pt x="1" y="321"/>
                  </a:lnTo>
                  <a:lnTo>
                    <a:pt x="421" y="319"/>
                  </a:lnTo>
                  <a:lnTo>
                    <a:pt x="703"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8"/>
            <p:cNvSpPr/>
            <p:nvPr/>
          </p:nvSpPr>
          <p:spPr>
            <a:xfrm>
              <a:off x="-3346586" y="22672"/>
              <a:ext cx="89840" cy="41209"/>
            </a:xfrm>
            <a:custGeom>
              <a:rect b="b" l="l" r="r" t="t"/>
              <a:pathLst>
                <a:path extrusionOk="0" h="322" w="702">
                  <a:moveTo>
                    <a:pt x="286" y="0"/>
                  </a:moveTo>
                  <a:lnTo>
                    <a:pt x="1" y="321"/>
                  </a:lnTo>
                  <a:lnTo>
                    <a:pt x="421" y="319"/>
                  </a:lnTo>
                  <a:lnTo>
                    <a:pt x="701"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8"/>
            <p:cNvSpPr/>
            <p:nvPr/>
          </p:nvSpPr>
          <p:spPr>
            <a:xfrm>
              <a:off x="-3248171" y="27407"/>
              <a:ext cx="166627" cy="309578"/>
            </a:xfrm>
            <a:custGeom>
              <a:rect b="b" l="l" r="r" t="t"/>
              <a:pathLst>
                <a:path extrusionOk="0" h="2419" w="1302">
                  <a:moveTo>
                    <a:pt x="1041" y="0"/>
                  </a:moveTo>
                  <a:lnTo>
                    <a:pt x="1" y="1174"/>
                  </a:lnTo>
                  <a:lnTo>
                    <a:pt x="1301" y="2418"/>
                  </a:lnTo>
                  <a:lnTo>
                    <a:pt x="1301"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8"/>
            <p:cNvSpPr/>
            <p:nvPr/>
          </p:nvSpPr>
          <p:spPr>
            <a:xfrm>
              <a:off x="-4219654" y="280548"/>
              <a:ext cx="722561" cy="671242"/>
            </a:xfrm>
            <a:custGeom>
              <a:rect b="b" l="l" r="r" t="t"/>
              <a:pathLst>
                <a:path extrusionOk="0" h="5245" w="5646">
                  <a:moveTo>
                    <a:pt x="2150" y="0"/>
                  </a:moveTo>
                  <a:cubicBezTo>
                    <a:pt x="964" y="0"/>
                    <a:pt x="0" y="1172"/>
                    <a:pt x="0" y="2621"/>
                  </a:cubicBezTo>
                  <a:cubicBezTo>
                    <a:pt x="0" y="4069"/>
                    <a:pt x="959" y="5244"/>
                    <a:pt x="2144" y="5244"/>
                  </a:cubicBezTo>
                  <a:cubicBezTo>
                    <a:pt x="2163" y="5244"/>
                    <a:pt x="2183" y="5244"/>
                    <a:pt x="2201" y="5242"/>
                  </a:cubicBezTo>
                  <a:cubicBezTo>
                    <a:pt x="2220" y="5242"/>
                    <a:pt x="2240" y="5244"/>
                    <a:pt x="2257" y="5244"/>
                  </a:cubicBezTo>
                  <a:cubicBezTo>
                    <a:pt x="2277" y="5244"/>
                    <a:pt x="2296" y="5244"/>
                    <a:pt x="2314" y="5242"/>
                  </a:cubicBezTo>
                  <a:cubicBezTo>
                    <a:pt x="2334" y="5242"/>
                    <a:pt x="2353" y="5244"/>
                    <a:pt x="2369" y="5244"/>
                  </a:cubicBezTo>
                  <a:cubicBezTo>
                    <a:pt x="2388" y="5244"/>
                    <a:pt x="2408" y="5244"/>
                    <a:pt x="2426" y="5242"/>
                  </a:cubicBezTo>
                  <a:cubicBezTo>
                    <a:pt x="2445" y="5242"/>
                    <a:pt x="2465" y="5244"/>
                    <a:pt x="2482" y="5244"/>
                  </a:cubicBezTo>
                  <a:cubicBezTo>
                    <a:pt x="2502" y="5244"/>
                    <a:pt x="2521" y="5244"/>
                    <a:pt x="2539" y="5242"/>
                  </a:cubicBezTo>
                  <a:cubicBezTo>
                    <a:pt x="2559" y="5242"/>
                    <a:pt x="2578" y="5244"/>
                    <a:pt x="2594" y="5244"/>
                  </a:cubicBezTo>
                  <a:cubicBezTo>
                    <a:pt x="2613" y="5244"/>
                    <a:pt x="2633" y="5244"/>
                    <a:pt x="2651" y="5242"/>
                  </a:cubicBezTo>
                  <a:cubicBezTo>
                    <a:pt x="2670" y="5242"/>
                    <a:pt x="2690" y="5244"/>
                    <a:pt x="2707" y="5244"/>
                  </a:cubicBezTo>
                  <a:cubicBezTo>
                    <a:pt x="2727" y="5244"/>
                    <a:pt x="2746" y="5244"/>
                    <a:pt x="2764" y="5242"/>
                  </a:cubicBezTo>
                  <a:cubicBezTo>
                    <a:pt x="2784" y="5242"/>
                    <a:pt x="2803" y="5244"/>
                    <a:pt x="2819" y="5244"/>
                  </a:cubicBezTo>
                  <a:cubicBezTo>
                    <a:pt x="2838" y="5244"/>
                    <a:pt x="2858" y="5244"/>
                    <a:pt x="2875" y="5242"/>
                  </a:cubicBezTo>
                  <a:cubicBezTo>
                    <a:pt x="2895" y="5242"/>
                    <a:pt x="2915" y="5244"/>
                    <a:pt x="2932" y="5244"/>
                  </a:cubicBezTo>
                  <a:cubicBezTo>
                    <a:pt x="2952" y="5244"/>
                    <a:pt x="2971" y="5244"/>
                    <a:pt x="2989" y="5242"/>
                  </a:cubicBezTo>
                  <a:cubicBezTo>
                    <a:pt x="3009" y="5242"/>
                    <a:pt x="3028" y="5244"/>
                    <a:pt x="3044" y="5244"/>
                  </a:cubicBezTo>
                  <a:cubicBezTo>
                    <a:pt x="3063" y="5244"/>
                    <a:pt x="3083" y="5244"/>
                    <a:pt x="3100" y="5242"/>
                  </a:cubicBezTo>
                  <a:cubicBezTo>
                    <a:pt x="3120" y="5242"/>
                    <a:pt x="3140" y="5244"/>
                    <a:pt x="3157" y="5244"/>
                  </a:cubicBezTo>
                  <a:cubicBezTo>
                    <a:pt x="3177" y="5244"/>
                    <a:pt x="3196" y="5244"/>
                    <a:pt x="3214" y="5242"/>
                  </a:cubicBezTo>
                  <a:cubicBezTo>
                    <a:pt x="3233" y="5242"/>
                    <a:pt x="3253" y="5244"/>
                    <a:pt x="3269" y="5244"/>
                  </a:cubicBezTo>
                  <a:cubicBezTo>
                    <a:pt x="3288" y="5244"/>
                    <a:pt x="3308" y="5244"/>
                    <a:pt x="3325" y="5242"/>
                  </a:cubicBezTo>
                  <a:cubicBezTo>
                    <a:pt x="3345" y="5242"/>
                    <a:pt x="3365" y="5244"/>
                    <a:pt x="3382" y="5244"/>
                  </a:cubicBezTo>
                  <a:cubicBezTo>
                    <a:pt x="3402" y="5244"/>
                    <a:pt x="3421" y="5244"/>
                    <a:pt x="3439" y="5242"/>
                  </a:cubicBezTo>
                  <a:cubicBezTo>
                    <a:pt x="3458" y="5242"/>
                    <a:pt x="3478" y="5244"/>
                    <a:pt x="3494" y="5244"/>
                  </a:cubicBezTo>
                  <a:cubicBezTo>
                    <a:pt x="4681" y="5244"/>
                    <a:pt x="5643" y="4075"/>
                    <a:pt x="5643" y="2623"/>
                  </a:cubicBezTo>
                  <a:cubicBezTo>
                    <a:pt x="5645" y="1176"/>
                    <a:pt x="4685" y="2"/>
                    <a:pt x="3499" y="0"/>
                  </a:cubicBezTo>
                  <a:cubicBezTo>
                    <a:pt x="3480" y="0"/>
                    <a:pt x="3460" y="0"/>
                    <a:pt x="3443" y="2"/>
                  </a:cubicBezTo>
                  <a:cubicBezTo>
                    <a:pt x="3423" y="2"/>
                    <a:pt x="3404" y="0"/>
                    <a:pt x="3386" y="0"/>
                  </a:cubicBezTo>
                  <a:cubicBezTo>
                    <a:pt x="3366" y="0"/>
                    <a:pt x="3347" y="0"/>
                    <a:pt x="3331" y="2"/>
                  </a:cubicBezTo>
                  <a:cubicBezTo>
                    <a:pt x="3312" y="2"/>
                    <a:pt x="3292" y="0"/>
                    <a:pt x="3275" y="0"/>
                  </a:cubicBezTo>
                  <a:cubicBezTo>
                    <a:pt x="3255" y="0"/>
                    <a:pt x="3235" y="0"/>
                    <a:pt x="3218" y="2"/>
                  </a:cubicBezTo>
                  <a:cubicBezTo>
                    <a:pt x="3198" y="2"/>
                    <a:pt x="3179" y="0"/>
                    <a:pt x="3161" y="0"/>
                  </a:cubicBezTo>
                  <a:cubicBezTo>
                    <a:pt x="3142" y="0"/>
                    <a:pt x="3122" y="0"/>
                    <a:pt x="3106" y="2"/>
                  </a:cubicBezTo>
                  <a:cubicBezTo>
                    <a:pt x="3087" y="2"/>
                    <a:pt x="3067" y="0"/>
                    <a:pt x="3050" y="0"/>
                  </a:cubicBezTo>
                  <a:cubicBezTo>
                    <a:pt x="3030" y="0"/>
                    <a:pt x="3010" y="0"/>
                    <a:pt x="2993" y="2"/>
                  </a:cubicBezTo>
                  <a:cubicBezTo>
                    <a:pt x="2973" y="2"/>
                    <a:pt x="2954" y="0"/>
                    <a:pt x="2936" y="0"/>
                  </a:cubicBezTo>
                  <a:cubicBezTo>
                    <a:pt x="2917" y="0"/>
                    <a:pt x="2897" y="0"/>
                    <a:pt x="2881" y="2"/>
                  </a:cubicBezTo>
                  <a:cubicBezTo>
                    <a:pt x="2862" y="2"/>
                    <a:pt x="2842" y="0"/>
                    <a:pt x="2825" y="0"/>
                  </a:cubicBezTo>
                  <a:cubicBezTo>
                    <a:pt x="2805" y="0"/>
                    <a:pt x="2786" y="0"/>
                    <a:pt x="2768" y="2"/>
                  </a:cubicBezTo>
                  <a:cubicBezTo>
                    <a:pt x="2748" y="2"/>
                    <a:pt x="2729" y="0"/>
                    <a:pt x="2711" y="0"/>
                  </a:cubicBezTo>
                  <a:cubicBezTo>
                    <a:pt x="2692" y="0"/>
                    <a:pt x="2672" y="0"/>
                    <a:pt x="2656" y="2"/>
                  </a:cubicBezTo>
                  <a:cubicBezTo>
                    <a:pt x="2637" y="2"/>
                    <a:pt x="2617" y="0"/>
                    <a:pt x="2600" y="0"/>
                  </a:cubicBezTo>
                  <a:cubicBezTo>
                    <a:pt x="2580" y="0"/>
                    <a:pt x="2561" y="0"/>
                    <a:pt x="2543" y="2"/>
                  </a:cubicBezTo>
                  <a:cubicBezTo>
                    <a:pt x="2523" y="2"/>
                    <a:pt x="2504" y="0"/>
                    <a:pt x="2486" y="0"/>
                  </a:cubicBezTo>
                  <a:cubicBezTo>
                    <a:pt x="2467" y="0"/>
                    <a:pt x="2447" y="0"/>
                    <a:pt x="2431" y="2"/>
                  </a:cubicBezTo>
                  <a:cubicBezTo>
                    <a:pt x="2412" y="2"/>
                    <a:pt x="2392" y="0"/>
                    <a:pt x="2375" y="0"/>
                  </a:cubicBezTo>
                  <a:cubicBezTo>
                    <a:pt x="2355" y="0"/>
                    <a:pt x="2336" y="0"/>
                    <a:pt x="2318" y="2"/>
                  </a:cubicBezTo>
                  <a:cubicBezTo>
                    <a:pt x="2298" y="2"/>
                    <a:pt x="2279" y="0"/>
                    <a:pt x="2261" y="0"/>
                  </a:cubicBezTo>
                  <a:cubicBezTo>
                    <a:pt x="2242" y="0"/>
                    <a:pt x="2222" y="0"/>
                    <a:pt x="2207" y="2"/>
                  </a:cubicBezTo>
                  <a:cubicBezTo>
                    <a:pt x="2187" y="2"/>
                    <a:pt x="2167" y="0"/>
                    <a:pt x="2150"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8"/>
            <p:cNvSpPr/>
            <p:nvPr/>
          </p:nvSpPr>
          <p:spPr>
            <a:xfrm>
              <a:off x="-4014249" y="313054"/>
              <a:ext cx="497065" cy="606357"/>
            </a:xfrm>
            <a:custGeom>
              <a:rect b="b" l="l" r="r" t="t"/>
              <a:pathLst>
                <a:path extrusionOk="0" h="4738" w="3884">
                  <a:moveTo>
                    <a:pt x="1943" y="0"/>
                  </a:moveTo>
                  <a:cubicBezTo>
                    <a:pt x="871" y="0"/>
                    <a:pt x="1" y="1061"/>
                    <a:pt x="1" y="2369"/>
                  </a:cubicBezTo>
                  <a:cubicBezTo>
                    <a:pt x="1" y="3678"/>
                    <a:pt x="871" y="4738"/>
                    <a:pt x="1943" y="4738"/>
                  </a:cubicBezTo>
                  <a:cubicBezTo>
                    <a:pt x="3015" y="4738"/>
                    <a:pt x="3884" y="3678"/>
                    <a:pt x="3884" y="2369"/>
                  </a:cubicBezTo>
                  <a:cubicBezTo>
                    <a:pt x="3884" y="1061"/>
                    <a:pt x="3015" y="0"/>
                    <a:pt x="194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8"/>
            <p:cNvSpPr/>
            <p:nvPr/>
          </p:nvSpPr>
          <p:spPr>
            <a:xfrm>
              <a:off x="-3893053" y="460741"/>
              <a:ext cx="254547" cy="311241"/>
            </a:xfrm>
            <a:custGeom>
              <a:rect b="b" l="l" r="r" t="t"/>
              <a:pathLst>
                <a:path extrusionOk="0" h="2432" w="1989">
                  <a:moveTo>
                    <a:pt x="996" y="0"/>
                  </a:moveTo>
                  <a:cubicBezTo>
                    <a:pt x="447" y="0"/>
                    <a:pt x="1" y="544"/>
                    <a:pt x="1" y="1215"/>
                  </a:cubicBezTo>
                  <a:cubicBezTo>
                    <a:pt x="1" y="1886"/>
                    <a:pt x="447" y="2432"/>
                    <a:pt x="992" y="2432"/>
                  </a:cubicBezTo>
                  <a:cubicBezTo>
                    <a:pt x="1540" y="2432"/>
                    <a:pt x="1988" y="1888"/>
                    <a:pt x="1988" y="1215"/>
                  </a:cubicBezTo>
                  <a:cubicBezTo>
                    <a:pt x="1988" y="546"/>
                    <a:pt x="1544" y="0"/>
                    <a:pt x="996"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8"/>
            <p:cNvSpPr/>
            <p:nvPr/>
          </p:nvSpPr>
          <p:spPr>
            <a:xfrm>
              <a:off x="-3759572" y="551862"/>
              <a:ext cx="263250" cy="165603"/>
            </a:xfrm>
            <a:custGeom>
              <a:rect b="b" l="l" r="r" t="t"/>
              <a:pathLst>
                <a:path extrusionOk="0" h="1294" w="2057">
                  <a:moveTo>
                    <a:pt x="2" y="0"/>
                  </a:moveTo>
                  <a:lnTo>
                    <a:pt x="0" y="1068"/>
                  </a:lnTo>
                  <a:cubicBezTo>
                    <a:pt x="0" y="1192"/>
                    <a:pt x="100" y="1291"/>
                    <a:pt x="221" y="1291"/>
                  </a:cubicBezTo>
                  <a:lnTo>
                    <a:pt x="1831" y="1293"/>
                  </a:lnTo>
                  <a:cubicBezTo>
                    <a:pt x="1956" y="1293"/>
                    <a:pt x="2056" y="1194"/>
                    <a:pt x="2056" y="1068"/>
                  </a:cubicBezTo>
                  <a:lnTo>
                    <a:pt x="2056" y="2"/>
                  </a:lnTo>
                  <a:lnTo>
                    <a:pt x="2"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8"/>
            <p:cNvSpPr/>
            <p:nvPr/>
          </p:nvSpPr>
          <p:spPr>
            <a:xfrm>
              <a:off x="-3448968" y="552118"/>
              <a:ext cx="316104" cy="185055"/>
            </a:xfrm>
            <a:custGeom>
              <a:rect b="b" l="l" r="r" t="t"/>
              <a:pathLst>
                <a:path extrusionOk="0" h="1446" w="2470">
                  <a:moveTo>
                    <a:pt x="1" y="0"/>
                  </a:moveTo>
                  <a:lnTo>
                    <a:pt x="1" y="1184"/>
                  </a:lnTo>
                  <a:cubicBezTo>
                    <a:pt x="1" y="1329"/>
                    <a:pt x="116" y="1444"/>
                    <a:pt x="259" y="1444"/>
                  </a:cubicBezTo>
                  <a:lnTo>
                    <a:pt x="2469" y="1446"/>
                  </a:lnTo>
                  <a:lnTo>
                    <a:pt x="2469" y="2"/>
                  </a:lnTo>
                  <a:lnTo>
                    <a:pt x="1"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8"/>
            <p:cNvSpPr/>
            <p:nvPr/>
          </p:nvSpPr>
          <p:spPr>
            <a:xfrm>
              <a:off x="-2349891" y="597934"/>
              <a:ext cx="315976" cy="184800"/>
            </a:xfrm>
            <a:custGeom>
              <a:rect b="b" l="l" r="r" t="t"/>
              <a:pathLst>
                <a:path extrusionOk="0" h="1444" w="2469">
                  <a:moveTo>
                    <a:pt x="0" y="0"/>
                  </a:moveTo>
                  <a:lnTo>
                    <a:pt x="0" y="1184"/>
                  </a:lnTo>
                  <a:cubicBezTo>
                    <a:pt x="0" y="1327"/>
                    <a:pt x="116" y="1442"/>
                    <a:pt x="258" y="1442"/>
                  </a:cubicBezTo>
                  <a:lnTo>
                    <a:pt x="2469" y="1444"/>
                  </a:lnTo>
                  <a:lnTo>
                    <a:pt x="2469" y="2"/>
                  </a:lnTo>
                  <a:lnTo>
                    <a:pt x="0"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8"/>
            <p:cNvSpPr/>
            <p:nvPr/>
          </p:nvSpPr>
          <p:spPr>
            <a:xfrm>
              <a:off x="-2828146" y="533305"/>
              <a:ext cx="788725" cy="151397"/>
            </a:xfrm>
            <a:custGeom>
              <a:rect b="b" l="l" r="r" t="t"/>
              <a:pathLst>
                <a:path extrusionOk="0" h="1183" w="6163">
                  <a:moveTo>
                    <a:pt x="1" y="1"/>
                  </a:moveTo>
                  <a:lnTo>
                    <a:pt x="1" y="1182"/>
                  </a:lnTo>
                  <a:lnTo>
                    <a:pt x="6163" y="1182"/>
                  </a:lnTo>
                  <a:lnTo>
                    <a:pt x="6163"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8"/>
            <p:cNvSpPr/>
            <p:nvPr/>
          </p:nvSpPr>
          <p:spPr>
            <a:xfrm>
              <a:off x="-2744192" y="533305"/>
              <a:ext cx="356801" cy="72947"/>
            </a:xfrm>
            <a:custGeom>
              <a:rect b="b" l="l" r="r" t="t"/>
              <a:pathLst>
                <a:path extrusionOk="0" h="570" w="2788">
                  <a:moveTo>
                    <a:pt x="0" y="1"/>
                  </a:moveTo>
                  <a:lnTo>
                    <a:pt x="0" y="570"/>
                  </a:lnTo>
                  <a:lnTo>
                    <a:pt x="2788" y="570"/>
                  </a:lnTo>
                  <a:lnTo>
                    <a:pt x="2788"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8"/>
            <p:cNvSpPr/>
            <p:nvPr/>
          </p:nvSpPr>
          <p:spPr>
            <a:xfrm>
              <a:off x="-3790159" y="360406"/>
              <a:ext cx="157156" cy="156516"/>
            </a:xfrm>
            <a:custGeom>
              <a:rect b="b" l="l" r="r" t="t"/>
              <a:pathLst>
                <a:path extrusionOk="0" h="1223" w="1228">
                  <a:moveTo>
                    <a:pt x="75" y="0"/>
                  </a:moveTo>
                  <a:cubicBezTo>
                    <a:pt x="34" y="0"/>
                    <a:pt x="1" y="33"/>
                    <a:pt x="1" y="72"/>
                  </a:cubicBezTo>
                  <a:lnTo>
                    <a:pt x="1" y="1148"/>
                  </a:lnTo>
                  <a:cubicBezTo>
                    <a:pt x="1" y="1191"/>
                    <a:pt x="36" y="1223"/>
                    <a:pt x="75" y="1223"/>
                  </a:cubicBezTo>
                  <a:lnTo>
                    <a:pt x="1151" y="1223"/>
                  </a:lnTo>
                  <a:cubicBezTo>
                    <a:pt x="1192" y="1223"/>
                    <a:pt x="1223" y="1187"/>
                    <a:pt x="1223" y="1148"/>
                  </a:cubicBezTo>
                  <a:lnTo>
                    <a:pt x="1223" y="72"/>
                  </a:lnTo>
                  <a:cubicBezTo>
                    <a:pt x="1227" y="33"/>
                    <a:pt x="1192" y="0"/>
                    <a:pt x="115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8"/>
            <p:cNvSpPr/>
            <p:nvPr/>
          </p:nvSpPr>
          <p:spPr>
            <a:xfrm>
              <a:off x="-3878975" y="454470"/>
              <a:ext cx="684040" cy="158052"/>
            </a:xfrm>
            <a:custGeom>
              <a:rect b="b" l="l" r="r" t="t"/>
              <a:pathLst>
                <a:path extrusionOk="0" h="1235" w="5345">
                  <a:moveTo>
                    <a:pt x="86" y="1"/>
                  </a:moveTo>
                  <a:cubicBezTo>
                    <a:pt x="39" y="1"/>
                    <a:pt x="0" y="40"/>
                    <a:pt x="0" y="87"/>
                  </a:cubicBezTo>
                  <a:lnTo>
                    <a:pt x="0" y="1145"/>
                  </a:lnTo>
                  <a:cubicBezTo>
                    <a:pt x="0" y="1192"/>
                    <a:pt x="39" y="1231"/>
                    <a:pt x="86" y="1231"/>
                  </a:cubicBezTo>
                  <a:lnTo>
                    <a:pt x="5258" y="1235"/>
                  </a:lnTo>
                  <a:cubicBezTo>
                    <a:pt x="5305" y="1235"/>
                    <a:pt x="5344" y="1196"/>
                    <a:pt x="5344" y="1151"/>
                  </a:cubicBezTo>
                  <a:lnTo>
                    <a:pt x="5344" y="91"/>
                  </a:lnTo>
                  <a:cubicBezTo>
                    <a:pt x="5344" y="46"/>
                    <a:pt x="5307" y="6"/>
                    <a:pt x="5258" y="6"/>
                  </a:cubicBezTo>
                  <a:lnTo>
                    <a:pt x="86"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8"/>
            <p:cNvSpPr/>
            <p:nvPr/>
          </p:nvSpPr>
          <p:spPr>
            <a:xfrm>
              <a:off x="-3755604" y="72967"/>
              <a:ext cx="432948" cy="598167"/>
            </a:xfrm>
            <a:custGeom>
              <a:rect b="b" l="l" r="r" t="t"/>
              <a:pathLst>
                <a:path extrusionOk="0" h="4674" w="3383">
                  <a:moveTo>
                    <a:pt x="1499" y="0"/>
                  </a:moveTo>
                  <a:lnTo>
                    <a:pt x="1" y="816"/>
                  </a:lnTo>
                  <a:lnTo>
                    <a:pt x="1127" y="3042"/>
                  </a:lnTo>
                  <a:lnTo>
                    <a:pt x="2512" y="4674"/>
                  </a:lnTo>
                  <a:lnTo>
                    <a:pt x="3383" y="2181"/>
                  </a:lnTo>
                  <a:lnTo>
                    <a:pt x="1499"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8"/>
            <p:cNvSpPr/>
            <p:nvPr/>
          </p:nvSpPr>
          <p:spPr>
            <a:xfrm>
              <a:off x="-3910842" y="-701813"/>
              <a:ext cx="560925" cy="925149"/>
            </a:xfrm>
            <a:custGeom>
              <a:rect b="b" l="l" r="r" t="t"/>
              <a:pathLst>
                <a:path extrusionOk="0" h="7229" w="4383">
                  <a:moveTo>
                    <a:pt x="621" y="0"/>
                  </a:moveTo>
                  <a:lnTo>
                    <a:pt x="1" y="886"/>
                  </a:lnTo>
                  <a:lnTo>
                    <a:pt x="1536" y="7228"/>
                  </a:lnTo>
                  <a:lnTo>
                    <a:pt x="4383" y="6763"/>
                  </a:lnTo>
                  <a:lnTo>
                    <a:pt x="621"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8"/>
            <p:cNvSpPr/>
            <p:nvPr/>
          </p:nvSpPr>
          <p:spPr>
            <a:xfrm>
              <a:off x="-3910842" y="-701813"/>
              <a:ext cx="165091" cy="426933"/>
            </a:xfrm>
            <a:custGeom>
              <a:rect b="b" l="l" r="r" t="t"/>
              <a:pathLst>
                <a:path extrusionOk="0" h="3336" w="1290">
                  <a:moveTo>
                    <a:pt x="621" y="0"/>
                  </a:moveTo>
                  <a:lnTo>
                    <a:pt x="1" y="886"/>
                  </a:lnTo>
                  <a:lnTo>
                    <a:pt x="596" y="3336"/>
                  </a:lnTo>
                  <a:cubicBezTo>
                    <a:pt x="727" y="2494"/>
                    <a:pt x="969" y="1759"/>
                    <a:pt x="1290" y="1201"/>
                  </a:cubicBezTo>
                  <a:lnTo>
                    <a:pt x="621"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8"/>
            <p:cNvSpPr/>
            <p:nvPr/>
          </p:nvSpPr>
          <p:spPr>
            <a:xfrm>
              <a:off x="-3755604" y="177397"/>
              <a:ext cx="331846" cy="493737"/>
            </a:xfrm>
            <a:custGeom>
              <a:rect b="b" l="l" r="r" t="t"/>
              <a:pathLst>
                <a:path extrusionOk="0" h="3858" w="2593">
                  <a:moveTo>
                    <a:pt x="1" y="0"/>
                  </a:moveTo>
                  <a:lnTo>
                    <a:pt x="801" y="3856"/>
                  </a:lnTo>
                  <a:lnTo>
                    <a:pt x="2592" y="3858"/>
                  </a:lnTo>
                  <a:lnTo>
                    <a:pt x="1792"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8"/>
            <p:cNvSpPr/>
            <p:nvPr/>
          </p:nvSpPr>
          <p:spPr>
            <a:xfrm>
              <a:off x="-3564789" y="73479"/>
              <a:ext cx="432948" cy="597655"/>
            </a:xfrm>
            <a:custGeom>
              <a:rect b="b" l="l" r="r" t="t"/>
              <a:pathLst>
                <a:path extrusionOk="0" h="4670" w="3383">
                  <a:moveTo>
                    <a:pt x="1501" y="0"/>
                  </a:moveTo>
                  <a:lnTo>
                    <a:pt x="0" y="812"/>
                  </a:lnTo>
                  <a:lnTo>
                    <a:pt x="800" y="4670"/>
                  </a:lnTo>
                  <a:lnTo>
                    <a:pt x="2512" y="4670"/>
                  </a:lnTo>
                  <a:lnTo>
                    <a:pt x="3382" y="2181"/>
                  </a:lnTo>
                  <a:lnTo>
                    <a:pt x="1501"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8"/>
            <p:cNvSpPr/>
            <p:nvPr/>
          </p:nvSpPr>
          <p:spPr>
            <a:xfrm>
              <a:off x="-3495425" y="280548"/>
              <a:ext cx="363584" cy="390587"/>
            </a:xfrm>
            <a:custGeom>
              <a:rect b="b" l="l" r="r" t="t"/>
              <a:pathLst>
                <a:path extrusionOk="0" h="3052" w="2841">
                  <a:moveTo>
                    <a:pt x="2269" y="0"/>
                  </a:moveTo>
                  <a:cubicBezTo>
                    <a:pt x="1140" y="2"/>
                    <a:pt x="92" y="1062"/>
                    <a:pt x="0" y="2406"/>
                  </a:cubicBezTo>
                  <a:lnTo>
                    <a:pt x="133" y="3050"/>
                  </a:lnTo>
                  <a:lnTo>
                    <a:pt x="1970" y="3052"/>
                  </a:lnTo>
                  <a:lnTo>
                    <a:pt x="2840" y="559"/>
                  </a:lnTo>
                  <a:lnTo>
                    <a:pt x="2359" y="2"/>
                  </a:lnTo>
                  <a:lnTo>
                    <a:pt x="2324" y="2"/>
                  </a:lnTo>
                  <a:cubicBezTo>
                    <a:pt x="2304" y="2"/>
                    <a:pt x="2285" y="0"/>
                    <a:pt x="2269"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8"/>
            <p:cNvSpPr/>
            <p:nvPr/>
          </p:nvSpPr>
          <p:spPr>
            <a:xfrm>
              <a:off x="-2722692" y="-101467"/>
              <a:ext cx="83953" cy="53111"/>
            </a:xfrm>
            <a:custGeom>
              <a:rect b="b" l="l" r="r" t="t"/>
              <a:pathLst>
                <a:path extrusionOk="0" h="415" w="656">
                  <a:moveTo>
                    <a:pt x="0" y="0"/>
                  </a:moveTo>
                  <a:lnTo>
                    <a:pt x="0" y="415"/>
                  </a:lnTo>
                  <a:lnTo>
                    <a:pt x="656" y="415"/>
                  </a:lnTo>
                  <a:lnTo>
                    <a:pt x="656"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8"/>
            <p:cNvSpPr/>
            <p:nvPr/>
          </p:nvSpPr>
          <p:spPr>
            <a:xfrm>
              <a:off x="-2924513" y="-205130"/>
              <a:ext cx="322119" cy="551839"/>
            </a:xfrm>
            <a:custGeom>
              <a:rect b="b" l="l" r="r" t="t"/>
              <a:pathLst>
                <a:path extrusionOk="0" h="4312" w="2517">
                  <a:moveTo>
                    <a:pt x="67" y="65"/>
                  </a:moveTo>
                  <a:lnTo>
                    <a:pt x="2456" y="67"/>
                  </a:lnTo>
                  <a:lnTo>
                    <a:pt x="2454" y="4247"/>
                  </a:lnTo>
                  <a:lnTo>
                    <a:pt x="63" y="4245"/>
                  </a:lnTo>
                  <a:lnTo>
                    <a:pt x="67" y="65"/>
                  </a:lnTo>
                  <a:close/>
                  <a:moveTo>
                    <a:pt x="3" y="0"/>
                  </a:moveTo>
                  <a:lnTo>
                    <a:pt x="1" y="4310"/>
                  </a:lnTo>
                  <a:lnTo>
                    <a:pt x="2514" y="4311"/>
                  </a:lnTo>
                  <a:lnTo>
                    <a:pt x="2516" y="2"/>
                  </a:lnTo>
                  <a:lnTo>
                    <a:pt x="3"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8"/>
            <p:cNvSpPr/>
            <p:nvPr/>
          </p:nvSpPr>
          <p:spPr>
            <a:xfrm>
              <a:off x="-3349017" y="281444"/>
              <a:ext cx="722561" cy="671370"/>
            </a:xfrm>
            <a:custGeom>
              <a:rect b="b" l="l" r="r" t="t"/>
              <a:pathLst>
                <a:path extrusionOk="0" h="5246" w="5646">
                  <a:moveTo>
                    <a:pt x="2148" y="1"/>
                  </a:moveTo>
                  <a:cubicBezTo>
                    <a:pt x="963" y="1"/>
                    <a:pt x="0" y="1173"/>
                    <a:pt x="0" y="2622"/>
                  </a:cubicBezTo>
                  <a:cubicBezTo>
                    <a:pt x="0" y="4070"/>
                    <a:pt x="959" y="5245"/>
                    <a:pt x="2144" y="5245"/>
                  </a:cubicBezTo>
                  <a:cubicBezTo>
                    <a:pt x="2164" y="5245"/>
                    <a:pt x="2183" y="5245"/>
                    <a:pt x="2201" y="5243"/>
                  </a:cubicBezTo>
                  <a:cubicBezTo>
                    <a:pt x="2220" y="5243"/>
                    <a:pt x="2240" y="5245"/>
                    <a:pt x="2256" y="5245"/>
                  </a:cubicBezTo>
                  <a:cubicBezTo>
                    <a:pt x="2275" y="5245"/>
                    <a:pt x="2295" y="5245"/>
                    <a:pt x="2312" y="5243"/>
                  </a:cubicBezTo>
                  <a:cubicBezTo>
                    <a:pt x="2332" y="5243"/>
                    <a:pt x="2352" y="5245"/>
                    <a:pt x="2369" y="5245"/>
                  </a:cubicBezTo>
                  <a:cubicBezTo>
                    <a:pt x="2389" y="5245"/>
                    <a:pt x="2408" y="5245"/>
                    <a:pt x="2426" y="5243"/>
                  </a:cubicBezTo>
                  <a:cubicBezTo>
                    <a:pt x="2445" y="5243"/>
                    <a:pt x="2465" y="5245"/>
                    <a:pt x="2481" y="5245"/>
                  </a:cubicBezTo>
                  <a:cubicBezTo>
                    <a:pt x="2500" y="5245"/>
                    <a:pt x="2520" y="5245"/>
                    <a:pt x="2537" y="5243"/>
                  </a:cubicBezTo>
                  <a:cubicBezTo>
                    <a:pt x="2557" y="5243"/>
                    <a:pt x="2577" y="5245"/>
                    <a:pt x="2594" y="5245"/>
                  </a:cubicBezTo>
                  <a:cubicBezTo>
                    <a:pt x="2614" y="5245"/>
                    <a:pt x="2633" y="5245"/>
                    <a:pt x="2651" y="5243"/>
                  </a:cubicBezTo>
                  <a:cubicBezTo>
                    <a:pt x="2670" y="5243"/>
                    <a:pt x="2690" y="5245"/>
                    <a:pt x="2706" y="5245"/>
                  </a:cubicBezTo>
                  <a:cubicBezTo>
                    <a:pt x="2725" y="5245"/>
                    <a:pt x="2745" y="5245"/>
                    <a:pt x="2762" y="5243"/>
                  </a:cubicBezTo>
                  <a:cubicBezTo>
                    <a:pt x="2782" y="5243"/>
                    <a:pt x="2801" y="5245"/>
                    <a:pt x="2819" y="5245"/>
                  </a:cubicBezTo>
                  <a:cubicBezTo>
                    <a:pt x="2839" y="5245"/>
                    <a:pt x="2858" y="5245"/>
                    <a:pt x="2876" y="5243"/>
                  </a:cubicBezTo>
                  <a:cubicBezTo>
                    <a:pt x="2895" y="5243"/>
                    <a:pt x="2915" y="5245"/>
                    <a:pt x="2931" y="5245"/>
                  </a:cubicBezTo>
                  <a:cubicBezTo>
                    <a:pt x="2950" y="5245"/>
                    <a:pt x="2970" y="5245"/>
                    <a:pt x="2987" y="5243"/>
                  </a:cubicBezTo>
                  <a:cubicBezTo>
                    <a:pt x="3007" y="5243"/>
                    <a:pt x="3026" y="5245"/>
                    <a:pt x="3044" y="5245"/>
                  </a:cubicBezTo>
                  <a:cubicBezTo>
                    <a:pt x="3064" y="5245"/>
                    <a:pt x="3083" y="5245"/>
                    <a:pt x="3101" y="5243"/>
                  </a:cubicBezTo>
                  <a:cubicBezTo>
                    <a:pt x="3120" y="5243"/>
                    <a:pt x="3140" y="5245"/>
                    <a:pt x="3156" y="5245"/>
                  </a:cubicBezTo>
                  <a:cubicBezTo>
                    <a:pt x="3175" y="5245"/>
                    <a:pt x="3195" y="5245"/>
                    <a:pt x="3212" y="5243"/>
                  </a:cubicBezTo>
                  <a:cubicBezTo>
                    <a:pt x="3232" y="5243"/>
                    <a:pt x="3251" y="5245"/>
                    <a:pt x="3269" y="5245"/>
                  </a:cubicBezTo>
                  <a:cubicBezTo>
                    <a:pt x="3289" y="5245"/>
                    <a:pt x="3308" y="5245"/>
                    <a:pt x="3326" y="5243"/>
                  </a:cubicBezTo>
                  <a:cubicBezTo>
                    <a:pt x="3345" y="5243"/>
                    <a:pt x="3365" y="5245"/>
                    <a:pt x="3380" y="5245"/>
                  </a:cubicBezTo>
                  <a:cubicBezTo>
                    <a:pt x="3400" y="5245"/>
                    <a:pt x="3420" y="5245"/>
                    <a:pt x="3437" y="5243"/>
                  </a:cubicBezTo>
                  <a:cubicBezTo>
                    <a:pt x="3457" y="5243"/>
                    <a:pt x="3476" y="5245"/>
                    <a:pt x="3494" y="5245"/>
                  </a:cubicBezTo>
                  <a:cubicBezTo>
                    <a:pt x="4679" y="5245"/>
                    <a:pt x="5644" y="4073"/>
                    <a:pt x="5644" y="2624"/>
                  </a:cubicBezTo>
                  <a:cubicBezTo>
                    <a:pt x="5646" y="1175"/>
                    <a:pt x="4685" y="1"/>
                    <a:pt x="3498" y="1"/>
                  </a:cubicBezTo>
                  <a:cubicBezTo>
                    <a:pt x="3478" y="1"/>
                    <a:pt x="3459" y="1"/>
                    <a:pt x="3443" y="3"/>
                  </a:cubicBezTo>
                  <a:cubicBezTo>
                    <a:pt x="3423" y="3"/>
                    <a:pt x="3404" y="1"/>
                    <a:pt x="3386" y="1"/>
                  </a:cubicBezTo>
                  <a:cubicBezTo>
                    <a:pt x="3367" y="1"/>
                    <a:pt x="3347" y="1"/>
                    <a:pt x="3330" y="3"/>
                  </a:cubicBezTo>
                  <a:cubicBezTo>
                    <a:pt x="3310" y="3"/>
                    <a:pt x="3290" y="1"/>
                    <a:pt x="3273" y="1"/>
                  </a:cubicBezTo>
                  <a:cubicBezTo>
                    <a:pt x="3257" y="1"/>
                    <a:pt x="3234" y="1"/>
                    <a:pt x="3218" y="3"/>
                  </a:cubicBezTo>
                  <a:cubicBezTo>
                    <a:pt x="3199" y="3"/>
                    <a:pt x="3179" y="1"/>
                    <a:pt x="3161" y="1"/>
                  </a:cubicBezTo>
                  <a:cubicBezTo>
                    <a:pt x="3142" y="1"/>
                    <a:pt x="3122" y="1"/>
                    <a:pt x="3105" y="3"/>
                  </a:cubicBezTo>
                  <a:cubicBezTo>
                    <a:pt x="3085" y="3"/>
                    <a:pt x="3066" y="1"/>
                    <a:pt x="3048" y="1"/>
                  </a:cubicBezTo>
                  <a:cubicBezTo>
                    <a:pt x="3032" y="1"/>
                    <a:pt x="3009" y="1"/>
                    <a:pt x="2993" y="3"/>
                  </a:cubicBezTo>
                  <a:cubicBezTo>
                    <a:pt x="2974" y="3"/>
                    <a:pt x="2954" y="1"/>
                    <a:pt x="2936" y="1"/>
                  </a:cubicBezTo>
                  <a:cubicBezTo>
                    <a:pt x="2917" y="1"/>
                    <a:pt x="2897" y="1"/>
                    <a:pt x="2880" y="3"/>
                  </a:cubicBezTo>
                  <a:cubicBezTo>
                    <a:pt x="2860" y="3"/>
                    <a:pt x="2841" y="1"/>
                    <a:pt x="2823" y="1"/>
                  </a:cubicBezTo>
                  <a:cubicBezTo>
                    <a:pt x="2803" y="1"/>
                    <a:pt x="2784" y="1"/>
                    <a:pt x="2768" y="3"/>
                  </a:cubicBezTo>
                  <a:cubicBezTo>
                    <a:pt x="2749" y="3"/>
                    <a:pt x="2729" y="1"/>
                    <a:pt x="2711" y="1"/>
                  </a:cubicBezTo>
                  <a:cubicBezTo>
                    <a:pt x="2692" y="1"/>
                    <a:pt x="2672" y="1"/>
                    <a:pt x="2655" y="3"/>
                  </a:cubicBezTo>
                  <a:cubicBezTo>
                    <a:pt x="2635" y="3"/>
                    <a:pt x="2616" y="1"/>
                    <a:pt x="2598" y="1"/>
                  </a:cubicBezTo>
                  <a:cubicBezTo>
                    <a:pt x="2578" y="1"/>
                    <a:pt x="2559" y="1"/>
                    <a:pt x="2543" y="3"/>
                  </a:cubicBezTo>
                  <a:cubicBezTo>
                    <a:pt x="2524" y="3"/>
                    <a:pt x="2504" y="1"/>
                    <a:pt x="2487" y="1"/>
                  </a:cubicBezTo>
                  <a:cubicBezTo>
                    <a:pt x="2467" y="1"/>
                    <a:pt x="2447" y="1"/>
                    <a:pt x="2430" y="3"/>
                  </a:cubicBezTo>
                  <a:cubicBezTo>
                    <a:pt x="2410" y="3"/>
                    <a:pt x="2391" y="1"/>
                    <a:pt x="2373" y="1"/>
                  </a:cubicBezTo>
                  <a:cubicBezTo>
                    <a:pt x="2354" y="1"/>
                    <a:pt x="2334" y="1"/>
                    <a:pt x="2318" y="3"/>
                  </a:cubicBezTo>
                  <a:cubicBezTo>
                    <a:pt x="2299" y="3"/>
                    <a:pt x="2279" y="1"/>
                    <a:pt x="2262" y="1"/>
                  </a:cubicBezTo>
                  <a:cubicBezTo>
                    <a:pt x="2242" y="1"/>
                    <a:pt x="2222" y="1"/>
                    <a:pt x="2205" y="3"/>
                  </a:cubicBezTo>
                  <a:cubicBezTo>
                    <a:pt x="2185" y="3"/>
                    <a:pt x="2166" y="1"/>
                    <a:pt x="214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8"/>
            <p:cNvSpPr/>
            <p:nvPr/>
          </p:nvSpPr>
          <p:spPr>
            <a:xfrm>
              <a:off x="-3352601" y="410190"/>
              <a:ext cx="722433" cy="542369"/>
            </a:xfrm>
            <a:custGeom>
              <a:rect b="b" l="l" r="r" t="t"/>
              <a:pathLst>
                <a:path extrusionOk="0" h="4238" w="5645">
                  <a:moveTo>
                    <a:pt x="459" y="0"/>
                  </a:moveTo>
                  <a:cubicBezTo>
                    <a:pt x="171" y="444"/>
                    <a:pt x="3" y="1004"/>
                    <a:pt x="1" y="1614"/>
                  </a:cubicBezTo>
                  <a:cubicBezTo>
                    <a:pt x="1" y="3062"/>
                    <a:pt x="959" y="4237"/>
                    <a:pt x="2145" y="4237"/>
                  </a:cubicBezTo>
                  <a:cubicBezTo>
                    <a:pt x="2164" y="4237"/>
                    <a:pt x="2184" y="4237"/>
                    <a:pt x="2202" y="4235"/>
                  </a:cubicBezTo>
                  <a:cubicBezTo>
                    <a:pt x="2221" y="4235"/>
                    <a:pt x="2241" y="4237"/>
                    <a:pt x="2256" y="4237"/>
                  </a:cubicBezTo>
                  <a:cubicBezTo>
                    <a:pt x="2276" y="4237"/>
                    <a:pt x="2295" y="4237"/>
                    <a:pt x="2313" y="4235"/>
                  </a:cubicBezTo>
                  <a:cubicBezTo>
                    <a:pt x="2333" y="4235"/>
                    <a:pt x="2352" y="4237"/>
                    <a:pt x="2370" y="4237"/>
                  </a:cubicBezTo>
                  <a:cubicBezTo>
                    <a:pt x="2389" y="4237"/>
                    <a:pt x="2409" y="4237"/>
                    <a:pt x="2427" y="4235"/>
                  </a:cubicBezTo>
                  <a:cubicBezTo>
                    <a:pt x="2446" y="4235"/>
                    <a:pt x="2466" y="4237"/>
                    <a:pt x="2481" y="4237"/>
                  </a:cubicBezTo>
                  <a:cubicBezTo>
                    <a:pt x="2501" y="4237"/>
                    <a:pt x="2520" y="4237"/>
                    <a:pt x="2538" y="4235"/>
                  </a:cubicBezTo>
                  <a:cubicBezTo>
                    <a:pt x="2558" y="4235"/>
                    <a:pt x="2577" y="4237"/>
                    <a:pt x="2595" y="4237"/>
                  </a:cubicBezTo>
                  <a:cubicBezTo>
                    <a:pt x="2614" y="4237"/>
                    <a:pt x="2634" y="4237"/>
                    <a:pt x="2651" y="4235"/>
                  </a:cubicBezTo>
                  <a:cubicBezTo>
                    <a:pt x="2671" y="4235"/>
                    <a:pt x="2691" y="4237"/>
                    <a:pt x="2706" y="4237"/>
                  </a:cubicBezTo>
                  <a:cubicBezTo>
                    <a:pt x="2726" y="4237"/>
                    <a:pt x="2745" y="4237"/>
                    <a:pt x="2763" y="4235"/>
                  </a:cubicBezTo>
                  <a:cubicBezTo>
                    <a:pt x="2783" y="4235"/>
                    <a:pt x="2802" y="4237"/>
                    <a:pt x="2820" y="4237"/>
                  </a:cubicBezTo>
                  <a:cubicBezTo>
                    <a:pt x="2839" y="4237"/>
                    <a:pt x="2859" y="4237"/>
                    <a:pt x="2876" y="4235"/>
                  </a:cubicBezTo>
                  <a:cubicBezTo>
                    <a:pt x="2896" y="4235"/>
                    <a:pt x="2916" y="4237"/>
                    <a:pt x="2931" y="4237"/>
                  </a:cubicBezTo>
                  <a:cubicBezTo>
                    <a:pt x="2951" y="4237"/>
                    <a:pt x="2970" y="4237"/>
                    <a:pt x="2988" y="4235"/>
                  </a:cubicBezTo>
                  <a:cubicBezTo>
                    <a:pt x="3007" y="4235"/>
                    <a:pt x="3027" y="4237"/>
                    <a:pt x="3045" y="4237"/>
                  </a:cubicBezTo>
                  <a:cubicBezTo>
                    <a:pt x="3064" y="4237"/>
                    <a:pt x="3084" y="4237"/>
                    <a:pt x="3101" y="4235"/>
                  </a:cubicBezTo>
                  <a:cubicBezTo>
                    <a:pt x="3121" y="4235"/>
                    <a:pt x="3140" y="4237"/>
                    <a:pt x="3156" y="4237"/>
                  </a:cubicBezTo>
                  <a:cubicBezTo>
                    <a:pt x="3176" y="4237"/>
                    <a:pt x="3195" y="4237"/>
                    <a:pt x="3213" y="4235"/>
                  </a:cubicBezTo>
                  <a:cubicBezTo>
                    <a:pt x="3232" y="4235"/>
                    <a:pt x="3252" y="4237"/>
                    <a:pt x="3270" y="4237"/>
                  </a:cubicBezTo>
                  <a:cubicBezTo>
                    <a:pt x="3289" y="4237"/>
                    <a:pt x="3309" y="4237"/>
                    <a:pt x="3326" y="4235"/>
                  </a:cubicBezTo>
                  <a:cubicBezTo>
                    <a:pt x="3346" y="4235"/>
                    <a:pt x="3365" y="4237"/>
                    <a:pt x="3381" y="4237"/>
                  </a:cubicBezTo>
                  <a:cubicBezTo>
                    <a:pt x="3401" y="4237"/>
                    <a:pt x="3420" y="4237"/>
                    <a:pt x="3438" y="4235"/>
                  </a:cubicBezTo>
                  <a:cubicBezTo>
                    <a:pt x="3457" y="4235"/>
                    <a:pt x="3477" y="4237"/>
                    <a:pt x="3495" y="4237"/>
                  </a:cubicBezTo>
                  <a:cubicBezTo>
                    <a:pt x="4680" y="4237"/>
                    <a:pt x="5644" y="3065"/>
                    <a:pt x="5644" y="1616"/>
                  </a:cubicBezTo>
                  <a:cubicBezTo>
                    <a:pt x="5644" y="1332"/>
                    <a:pt x="5607" y="1059"/>
                    <a:pt x="5539" y="802"/>
                  </a:cubicBezTo>
                  <a:cubicBezTo>
                    <a:pt x="5052" y="1364"/>
                    <a:pt x="4201" y="1731"/>
                    <a:pt x="3238" y="1731"/>
                  </a:cubicBezTo>
                  <a:cubicBezTo>
                    <a:pt x="1869" y="1731"/>
                    <a:pt x="727" y="988"/>
                    <a:pt x="459"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8"/>
            <p:cNvSpPr/>
            <p:nvPr/>
          </p:nvSpPr>
          <p:spPr>
            <a:xfrm>
              <a:off x="-3150267" y="313822"/>
              <a:ext cx="497065" cy="606357"/>
            </a:xfrm>
            <a:custGeom>
              <a:rect b="b" l="l" r="r" t="t"/>
              <a:pathLst>
                <a:path extrusionOk="0" h="4738" w="3884">
                  <a:moveTo>
                    <a:pt x="1943" y="0"/>
                  </a:moveTo>
                  <a:cubicBezTo>
                    <a:pt x="871" y="0"/>
                    <a:pt x="0" y="1060"/>
                    <a:pt x="0" y="2369"/>
                  </a:cubicBezTo>
                  <a:cubicBezTo>
                    <a:pt x="0" y="3678"/>
                    <a:pt x="871" y="4738"/>
                    <a:pt x="1943" y="4738"/>
                  </a:cubicBezTo>
                  <a:cubicBezTo>
                    <a:pt x="3015" y="4738"/>
                    <a:pt x="3883" y="3678"/>
                    <a:pt x="3883" y="2369"/>
                  </a:cubicBezTo>
                  <a:cubicBezTo>
                    <a:pt x="3883" y="1060"/>
                    <a:pt x="3015" y="0"/>
                    <a:pt x="194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8"/>
            <p:cNvSpPr/>
            <p:nvPr/>
          </p:nvSpPr>
          <p:spPr>
            <a:xfrm>
              <a:off x="-3010771" y="459205"/>
              <a:ext cx="255187" cy="315337"/>
            </a:xfrm>
            <a:custGeom>
              <a:rect b="b" l="l" r="r" t="t"/>
              <a:pathLst>
                <a:path extrusionOk="0" h="2464" w="1994">
                  <a:moveTo>
                    <a:pt x="998" y="1"/>
                  </a:moveTo>
                  <a:cubicBezTo>
                    <a:pt x="448" y="1"/>
                    <a:pt x="2" y="550"/>
                    <a:pt x="0" y="1231"/>
                  </a:cubicBezTo>
                  <a:cubicBezTo>
                    <a:pt x="0" y="1910"/>
                    <a:pt x="444" y="2463"/>
                    <a:pt x="996" y="2463"/>
                  </a:cubicBezTo>
                  <a:cubicBezTo>
                    <a:pt x="997" y="2463"/>
                    <a:pt x="998" y="2463"/>
                    <a:pt x="999" y="2463"/>
                  </a:cubicBezTo>
                  <a:cubicBezTo>
                    <a:pt x="1549" y="2463"/>
                    <a:pt x="1993" y="1914"/>
                    <a:pt x="1993" y="1233"/>
                  </a:cubicBezTo>
                  <a:cubicBezTo>
                    <a:pt x="1993" y="552"/>
                    <a:pt x="1547" y="1"/>
                    <a:pt x="99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8"/>
            <p:cNvSpPr/>
            <p:nvPr/>
          </p:nvSpPr>
          <p:spPr>
            <a:xfrm>
              <a:off x="-2984279" y="525882"/>
              <a:ext cx="147558" cy="182368"/>
            </a:xfrm>
            <a:custGeom>
              <a:rect b="b" l="l" r="r" t="t"/>
              <a:pathLst>
                <a:path extrusionOk="0" h="1425" w="1153">
                  <a:moveTo>
                    <a:pt x="577" y="0"/>
                  </a:moveTo>
                  <a:cubicBezTo>
                    <a:pt x="261" y="0"/>
                    <a:pt x="0" y="319"/>
                    <a:pt x="0" y="712"/>
                  </a:cubicBezTo>
                  <a:cubicBezTo>
                    <a:pt x="0" y="1105"/>
                    <a:pt x="257" y="1424"/>
                    <a:pt x="575" y="1424"/>
                  </a:cubicBezTo>
                  <a:cubicBezTo>
                    <a:pt x="896" y="1424"/>
                    <a:pt x="1152" y="1105"/>
                    <a:pt x="1152" y="712"/>
                  </a:cubicBezTo>
                  <a:cubicBezTo>
                    <a:pt x="1152" y="319"/>
                    <a:pt x="896" y="0"/>
                    <a:pt x="57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8"/>
            <p:cNvSpPr/>
            <p:nvPr/>
          </p:nvSpPr>
          <p:spPr>
            <a:xfrm>
              <a:off x="-2151909" y="282467"/>
              <a:ext cx="722305" cy="671242"/>
            </a:xfrm>
            <a:custGeom>
              <a:rect b="b" l="l" r="r" t="t"/>
              <a:pathLst>
                <a:path extrusionOk="0" h="5245" w="5644">
                  <a:moveTo>
                    <a:pt x="2150" y="1"/>
                  </a:moveTo>
                  <a:cubicBezTo>
                    <a:pt x="965" y="1"/>
                    <a:pt x="0" y="1170"/>
                    <a:pt x="0" y="2620"/>
                  </a:cubicBezTo>
                  <a:cubicBezTo>
                    <a:pt x="0" y="4067"/>
                    <a:pt x="959" y="5245"/>
                    <a:pt x="2144" y="5245"/>
                  </a:cubicBezTo>
                  <a:cubicBezTo>
                    <a:pt x="2164" y="5245"/>
                    <a:pt x="2183" y="5245"/>
                    <a:pt x="2201" y="5243"/>
                  </a:cubicBezTo>
                  <a:cubicBezTo>
                    <a:pt x="2221" y="5243"/>
                    <a:pt x="2240" y="5245"/>
                    <a:pt x="2258" y="5245"/>
                  </a:cubicBezTo>
                  <a:cubicBezTo>
                    <a:pt x="2277" y="5245"/>
                    <a:pt x="2297" y="5245"/>
                    <a:pt x="2314" y="5243"/>
                  </a:cubicBezTo>
                  <a:cubicBezTo>
                    <a:pt x="2334" y="5243"/>
                    <a:pt x="2354" y="5245"/>
                    <a:pt x="2369" y="5245"/>
                  </a:cubicBezTo>
                  <a:cubicBezTo>
                    <a:pt x="2389" y="5245"/>
                    <a:pt x="2408" y="5245"/>
                    <a:pt x="2426" y="5243"/>
                  </a:cubicBezTo>
                  <a:cubicBezTo>
                    <a:pt x="2445" y="5243"/>
                    <a:pt x="2465" y="5245"/>
                    <a:pt x="2483" y="5245"/>
                  </a:cubicBezTo>
                  <a:cubicBezTo>
                    <a:pt x="2502" y="5245"/>
                    <a:pt x="2522" y="5245"/>
                    <a:pt x="2539" y="5243"/>
                  </a:cubicBezTo>
                  <a:cubicBezTo>
                    <a:pt x="2559" y="5243"/>
                    <a:pt x="2578" y="5245"/>
                    <a:pt x="2594" y="5245"/>
                  </a:cubicBezTo>
                  <a:cubicBezTo>
                    <a:pt x="2614" y="5245"/>
                    <a:pt x="2633" y="5245"/>
                    <a:pt x="2651" y="5243"/>
                  </a:cubicBezTo>
                  <a:cubicBezTo>
                    <a:pt x="2670" y="5243"/>
                    <a:pt x="2690" y="5245"/>
                    <a:pt x="2708" y="5245"/>
                  </a:cubicBezTo>
                  <a:cubicBezTo>
                    <a:pt x="2727" y="5245"/>
                    <a:pt x="2747" y="5245"/>
                    <a:pt x="2764" y="5243"/>
                  </a:cubicBezTo>
                  <a:cubicBezTo>
                    <a:pt x="2784" y="5243"/>
                    <a:pt x="2803" y="5245"/>
                    <a:pt x="2819" y="5245"/>
                  </a:cubicBezTo>
                  <a:cubicBezTo>
                    <a:pt x="2839" y="5245"/>
                    <a:pt x="2858" y="5245"/>
                    <a:pt x="2876" y="5243"/>
                  </a:cubicBezTo>
                  <a:cubicBezTo>
                    <a:pt x="2895" y="5243"/>
                    <a:pt x="2915" y="5245"/>
                    <a:pt x="2933" y="5245"/>
                  </a:cubicBezTo>
                  <a:cubicBezTo>
                    <a:pt x="2952" y="5245"/>
                    <a:pt x="2972" y="5245"/>
                    <a:pt x="2989" y="5243"/>
                  </a:cubicBezTo>
                  <a:cubicBezTo>
                    <a:pt x="3009" y="5243"/>
                    <a:pt x="3028" y="5245"/>
                    <a:pt x="3044" y="5245"/>
                  </a:cubicBezTo>
                  <a:cubicBezTo>
                    <a:pt x="3064" y="5245"/>
                    <a:pt x="3083" y="5245"/>
                    <a:pt x="3101" y="5243"/>
                  </a:cubicBezTo>
                  <a:cubicBezTo>
                    <a:pt x="3120" y="5243"/>
                    <a:pt x="3140" y="5245"/>
                    <a:pt x="3158" y="5245"/>
                  </a:cubicBezTo>
                  <a:cubicBezTo>
                    <a:pt x="3177" y="5245"/>
                    <a:pt x="3197" y="5245"/>
                    <a:pt x="3214" y="5243"/>
                  </a:cubicBezTo>
                  <a:cubicBezTo>
                    <a:pt x="3234" y="5243"/>
                    <a:pt x="3253" y="5245"/>
                    <a:pt x="3269" y="5245"/>
                  </a:cubicBezTo>
                  <a:cubicBezTo>
                    <a:pt x="3289" y="5245"/>
                    <a:pt x="3308" y="5245"/>
                    <a:pt x="3326" y="5243"/>
                  </a:cubicBezTo>
                  <a:cubicBezTo>
                    <a:pt x="3345" y="5243"/>
                    <a:pt x="3365" y="5245"/>
                    <a:pt x="3382" y="5245"/>
                  </a:cubicBezTo>
                  <a:cubicBezTo>
                    <a:pt x="3402" y="5245"/>
                    <a:pt x="3422" y="5245"/>
                    <a:pt x="3439" y="5243"/>
                  </a:cubicBezTo>
                  <a:cubicBezTo>
                    <a:pt x="3459" y="5243"/>
                    <a:pt x="3478" y="5245"/>
                    <a:pt x="3494" y="5245"/>
                  </a:cubicBezTo>
                  <a:cubicBezTo>
                    <a:pt x="4681" y="5245"/>
                    <a:pt x="5644" y="4073"/>
                    <a:pt x="5644" y="2624"/>
                  </a:cubicBezTo>
                  <a:cubicBezTo>
                    <a:pt x="5644" y="1176"/>
                    <a:pt x="4685" y="1"/>
                    <a:pt x="3500" y="1"/>
                  </a:cubicBezTo>
                  <a:cubicBezTo>
                    <a:pt x="3480" y="1"/>
                    <a:pt x="3461" y="1"/>
                    <a:pt x="3443" y="3"/>
                  </a:cubicBezTo>
                  <a:cubicBezTo>
                    <a:pt x="3424" y="3"/>
                    <a:pt x="3404" y="1"/>
                    <a:pt x="3386" y="1"/>
                  </a:cubicBezTo>
                  <a:cubicBezTo>
                    <a:pt x="3367" y="1"/>
                    <a:pt x="3347" y="1"/>
                    <a:pt x="3332" y="3"/>
                  </a:cubicBezTo>
                  <a:cubicBezTo>
                    <a:pt x="3312" y="3"/>
                    <a:pt x="3292" y="1"/>
                    <a:pt x="3275" y="1"/>
                  </a:cubicBezTo>
                  <a:cubicBezTo>
                    <a:pt x="3255" y="1"/>
                    <a:pt x="3236" y="1"/>
                    <a:pt x="3218" y="3"/>
                  </a:cubicBezTo>
                  <a:cubicBezTo>
                    <a:pt x="3199" y="3"/>
                    <a:pt x="3179" y="1"/>
                    <a:pt x="3161" y="1"/>
                  </a:cubicBezTo>
                  <a:cubicBezTo>
                    <a:pt x="3142" y="1"/>
                    <a:pt x="3122" y="1"/>
                    <a:pt x="3107" y="3"/>
                  </a:cubicBezTo>
                  <a:cubicBezTo>
                    <a:pt x="3087" y="3"/>
                    <a:pt x="3068" y="1"/>
                    <a:pt x="3050" y="1"/>
                  </a:cubicBezTo>
                  <a:cubicBezTo>
                    <a:pt x="3030" y="1"/>
                    <a:pt x="3011" y="1"/>
                    <a:pt x="2993" y="3"/>
                  </a:cubicBezTo>
                  <a:cubicBezTo>
                    <a:pt x="2974" y="3"/>
                    <a:pt x="2954" y="1"/>
                    <a:pt x="2936" y="1"/>
                  </a:cubicBezTo>
                  <a:cubicBezTo>
                    <a:pt x="2917" y="1"/>
                    <a:pt x="2897" y="1"/>
                    <a:pt x="2882" y="3"/>
                  </a:cubicBezTo>
                  <a:cubicBezTo>
                    <a:pt x="2862" y="3"/>
                    <a:pt x="2843" y="1"/>
                    <a:pt x="2825" y="1"/>
                  </a:cubicBezTo>
                  <a:cubicBezTo>
                    <a:pt x="2805" y="1"/>
                    <a:pt x="2786" y="1"/>
                    <a:pt x="2768" y="3"/>
                  </a:cubicBezTo>
                  <a:cubicBezTo>
                    <a:pt x="2749" y="3"/>
                    <a:pt x="2729" y="1"/>
                    <a:pt x="2712" y="1"/>
                  </a:cubicBezTo>
                  <a:cubicBezTo>
                    <a:pt x="2692" y="1"/>
                    <a:pt x="2672" y="1"/>
                    <a:pt x="2657" y="3"/>
                  </a:cubicBezTo>
                  <a:cubicBezTo>
                    <a:pt x="2637" y="3"/>
                    <a:pt x="2618" y="1"/>
                    <a:pt x="2600" y="1"/>
                  </a:cubicBezTo>
                  <a:cubicBezTo>
                    <a:pt x="2580" y="1"/>
                    <a:pt x="2561" y="1"/>
                    <a:pt x="2543" y="3"/>
                  </a:cubicBezTo>
                  <a:cubicBezTo>
                    <a:pt x="2524" y="3"/>
                    <a:pt x="2504" y="1"/>
                    <a:pt x="2487" y="1"/>
                  </a:cubicBezTo>
                  <a:cubicBezTo>
                    <a:pt x="2467" y="1"/>
                    <a:pt x="2447" y="1"/>
                    <a:pt x="2432" y="3"/>
                  </a:cubicBezTo>
                  <a:cubicBezTo>
                    <a:pt x="2412" y="3"/>
                    <a:pt x="2393" y="1"/>
                    <a:pt x="2375" y="1"/>
                  </a:cubicBezTo>
                  <a:cubicBezTo>
                    <a:pt x="2356" y="1"/>
                    <a:pt x="2336" y="1"/>
                    <a:pt x="2318" y="3"/>
                  </a:cubicBezTo>
                  <a:cubicBezTo>
                    <a:pt x="2299" y="3"/>
                    <a:pt x="2279" y="1"/>
                    <a:pt x="2262" y="1"/>
                  </a:cubicBezTo>
                  <a:cubicBezTo>
                    <a:pt x="2242" y="1"/>
                    <a:pt x="2222" y="1"/>
                    <a:pt x="2207" y="3"/>
                  </a:cubicBezTo>
                  <a:cubicBezTo>
                    <a:pt x="2187" y="3"/>
                    <a:pt x="2168" y="1"/>
                    <a:pt x="2150"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8"/>
            <p:cNvSpPr/>
            <p:nvPr/>
          </p:nvSpPr>
          <p:spPr>
            <a:xfrm>
              <a:off x="-2155492" y="388433"/>
              <a:ext cx="722433" cy="565149"/>
            </a:xfrm>
            <a:custGeom>
              <a:rect b="b" l="l" r="r" t="t"/>
              <a:pathLst>
                <a:path extrusionOk="0" h="4416" w="5645">
                  <a:moveTo>
                    <a:pt x="582" y="0"/>
                  </a:moveTo>
                  <a:cubicBezTo>
                    <a:pt x="222" y="470"/>
                    <a:pt x="1" y="1099"/>
                    <a:pt x="1" y="1790"/>
                  </a:cubicBezTo>
                  <a:cubicBezTo>
                    <a:pt x="1" y="3237"/>
                    <a:pt x="959" y="4415"/>
                    <a:pt x="2147" y="4415"/>
                  </a:cubicBezTo>
                  <a:cubicBezTo>
                    <a:pt x="2166" y="4415"/>
                    <a:pt x="2186" y="4415"/>
                    <a:pt x="2202" y="4411"/>
                  </a:cubicBezTo>
                  <a:cubicBezTo>
                    <a:pt x="2221" y="4411"/>
                    <a:pt x="2241" y="4415"/>
                    <a:pt x="2258" y="4415"/>
                  </a:cubicBezTo>
                  <a:cubicBezTo>
                    <a:pt x="2276" y="4415"/>
                    <a:pt x="2297" y="4415"/>
                    <a:pt x="2315" y="4411"/>
                  </a:cubicBezTo>
                  <a:cubicBezTo>
                    <a:pt x="2335" y="4411"/>
                    <a:pt x="2354" y="4415"/>
                    <a:pt x="2370" y="4415"/>
                  </a:cubicBezTo>
                  <a:cubicBezTo>
                    <a:pt x="2389" y="4415"/>
                    <a:pt x="2409" y="4415"/>
                    <a:pt x="2427" y="4411"/>
                  </a:cubicBezTo>
                  <a:cubicBezTo>
                    <a:pt x="2446" y="4411"/>
                    <a:pt x="2466" y="4415"/>
                    <a:pt x="2483" y="4415"/>
                  </a:cubicBezTo>
                  <a:cubicBezTo>
                    <a:pt x="2503" y="4415"/>
                    <a:pt x="2522" y="4415"/>
                    <a:pt x="2540" y="4411"/>
                  </a:cubicBezTo>
                  <a:cubicBezTo>
                    <a:pt x="2560" y="4411"/>
                    <a:pt x="2579" y="4415"/>
                    <a:pt x="2595" y="4415"/>
                  </a:cubicBezTo>
                  <a:cubicBezTo>
                    <a:pt x="2614" y="4415"/>
                    <a:pt x="2634" y="4415"/>
                    <a:pt x="2651" y="4411"/>
                  </a:cubicBezTo>
                  <a:cubicBezTo>
                    <a:pt x="2671" y="4411"/>
                    <a:pt x="2691" y="4415"/>
                    <a:pt x="2708" y="4415"/>
                  </a:cubicBezTo>
                  <a:cubicBezTo>
                    <a:pt x="2728" y="4415"/>
                    <a:pt x="2747" y="4415"/>
                    <a:pt x="2765" y="4411"/>
                  </a:cubicBezTo>
                  <a:cubicBezTo>
                    <a:pt x="2785" y="4411"/>
                    <a:pt x="2804" y="4415"/>
                    <a:pt x="2820" y="4415"/>
                  </a:cubicBezTo>
                  <a:cubicBezTo>
                    <a:pt x="2839" y="4415"/>
                    <a:pt x="2859" y="4415"/>
                    <a:pt x="2876" y="4411"/>
                  </a:cubicBezTo>
                  <a:cubicBezTo>
                    <a:pt x="2896" y="4411"/>
                    <a:pt x="2916" y="4415"/>
                    <a:pt x="2933" y="4415"/>
                  </a:cubicBezTo>
                  <a:cubicBezTo>
                    <a:pt x="2953" y="4415"/>
                    <a:pt x="2972" y="4415"/>
                    <a:pt x="2990" y="4411"/>
                  </a:cubicBezTo>
                  <a:cubicBezTo>
                    <a:pt x="3009" y="4411"/>
                    <a:pt x="3029" y="4415"/>
                    <a:pt x="3045" y="4415"/>
                  </a:cubicBezTo>
                  <a:cubicBezTo>
                    <a:pt x="3064" y="4415"/>
                    <a:pt x="3084" y="4415"/>
                    <a:pt x="3101" y="4411"/>
                  </a:cubicBezTo>
                  <a:cubicBezTo>
                    <a:pt x="3121" y="4411"/>
                    <a:pt x="3141" y="4415"/>
                    <a:pt x="3158" y="4415"/>
                  </a:cubicBezTo>
                  <a:cubicBezTo>
                    <a:pt x="3178" y="4415"/>
                    <a:pt x="3197" y="4415"/>
                    <a:pt x="3215" y="4411"/>
                  </a:cubicBezTo>
                  <a:cubicBezTo>
                    <a:pt x="3234" y="4411"/>
                    <a:pt x="3254" y="4415"/>
                    <a:pt x="3270" y="4415"/>
                  </a:cubicBezTo>
                  <a:cubicBezTo>
                    <a:pt x="3289" y="4415"/>
                    <a:pt x="3309" y="4415"/>
                    <a:pt x="3326" y="4411"/>
                  </a:cubicBezTo>
                  <a:cubicBezTo>
                    <a:pt x="3346" y="4411"/>
                    <a:pt x="3365" y="4415"/>
                    <a:pt x="3383" y="4415"/>
                  </a:cubicBezTo>
                  <a:cubicBezTo>
                    <a:pt x="3403" y="4415"/>
                    <a:pt x="3422" y="4415"/>
                    <a:pt x="3440" y="4411"/>
                  </a:cubicBezTo>
                  <a:cubicBezTo>
                    <a:pt x="3459" y="4411"/>
                    <a:pt x="3479" y="4415"/>
                    <a:pt x="3495" y="4415"/>
                  </a:cubicBezTo>
                  <a:cubicBezTo>
                    <a:pt x="4682" y="4415"/>
                    <a:pt x="5644" y="3243"/>
                    <a:pt x="5644" y="1794"/>
                  </a:cubicBezTo>
                  <a:cubicBezTo>
                    <a:pt x="5644" y="1751"/>
                    <a:pt x="5644" y="1710"/>
                    <a:pt x="5642" y="1669"/>
                  </a:cubicBezTo>
                  <a:cubicBezTo>
                    <a:pt x="5130" y="1993"/>
                    <a:pt x="4432" y="2187"/>
                    <a:pt x="3673" y="2187"/>
                  </a:cubicBezTo>
                  <a:cubicBezTo>
                    <a:pt x="1965" y="2185"/>
                    <a:pt x="582" y="1207"/>
                    <a:pt x="582"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8"/>
            <p:cNvSpPr/>
            <p:nvPr/>
          </p:nvSpPr>
          <p:spPr>
            <a:xfrm>
              <a:off x="-1952902" y="314590"/>
              <a:ext cx="497065" cy="606613"/>
            </a:xfrm>
            <a:custGeom>
              <a:rect b="b" l="l" r="r" t="t"/>
              <a:pathLst>
                <a:path extrusionOk="0" h="4740" w="3884">
                  <a:moveTo>
                    <a:pt x="1943" y="0"/>
                  </a:moveTo>
                  <a:cubicBezTo>
                    <a:pt x="869" y="0"/>
                    <a:pt x="0" y="1062"/>
                    <a:pt x="0" y="2369"/>
                  </a:cubicBezTo>
                  <a:cubicBezTo>
                    <a:pt x="0" y="3678"/>
                    <a:pt x="869" y="4740"/>
                    <a:pt x="1943" y="4740"/>
                  </a:cubicBezTo>
                  <a:cubicBezTo>
                    <a:pt x="3015" y="4740"/>
                    <a:pt x="3883" y="3678"/>
                    <a:pt x="3883" y="2369"/>
                  </a:cubicBezTo>
                  <a:cubicBezTo>
                    <a:pt x="3883" y="1062"/>
                    <a:pt x="3015" y="0"/>
                    <a:pt x="194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8"/>
            <p:cNvSpPr/>
            <p:nvPr/>
          </p:nvSpPr>
          <p:spPr>
            <a:xfrm>
              <a:off x="-1813662" y="460485"/>
              <a:ext cx="255187" cy="315337"/>
            </a:xfrm>
            <a:custGeom>
              <a:rect b="b" l="l" r="r" t="t"/>
              <a:pathLst>
                <a:path extrusionOk="0" h="2464" w="1994">
                  <a:moveTo>
                    <a:pt x="998" y="0"/>
                  </a:moveTo>
                  <a:cubicBezTo>
                    <a:pt x="448" y="0"/>
                    <a:pt x="2" y="550"/>
                    <a:pt x="0" y="1231"/>
                  </a:cubicBezTo>
                  <a:cubicBezTo>
                    <a:pt x="0" y="1910"/>
                    <a:pt x="446" y="2463"/>
                    <a:pt x="996" y="2463"/>
                  </a:cubicBezTo>
                  <a:cubicBezTo>
                    <a:pt x="1545" y="2463"/>
                    <a:pt x="1991" y="1912"/>
                    <a:pt x="1993" y="1233"/>
                  </a:cubicBezTo>
                  <a:cubicBezTo>
                    <a:pt x="1993" y="552"/>
                    <a:pt x="1549" y="0"/>
                    <a:pt x="998"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8"/>
            <p:cNvSpPr/>
            <p:nvPr/>
          </p:nvSpPr>
          <p:spPr>
            <a:xfrm>
              <a:off x="-1786914" y="526778"/>
              <a:ext cx="147302" cy="182112"/>
            </a:xfrm>
            <a:custGeom>
              <a:rect b="b" l="l" r="r" t="t"/>
              <a:pathLst>
                <a:path extrusionOk="0" h="1423" w="1151">
                  <a:moveTo>
                    <a:pt x="577" y="1"/>
                  </a:moveTo>
                  <a:cubicBezTo>
                    <a:pt x="259" y="1"/>
                    <a:pt x="0" y="318"/>
                    <a:pt x="0" y="713"/>
                  </a:cubicBezTo>
                  <a:cubicBezTo>
                    <a:pt x="0" y="1106"/>
                    <a:pt x="257" y="1423"/>
                    <a:pt x="573" y="1423"/>
                  </a:cubicBezTo>
                  <a:cubicBezTo>
                    <a:pt x="892" y="1423"/>
                    <a:pt x="1151" y="1106"/>
                    <a:pt x="1151" y="713"/>
                  </a:cubicBezTo>
                  <a:cubicBezTo>
                    <a:pt x="1151" y="318"/>
                    <a:pt x="894" y="1"/>
                    <a:pt x="577"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8"/>
            <p:cNvSpPr/>
            <p:nvPr/>
          </p:nvSpPr>
          <p:spPr>
            <a:xfrm>
              <a:off x="-3392146" y="-1023423"/>
              <a:ext cx="831726" cy="935771"/>
            </a:xfrm>
            <a:custGeom>
              <a:rect b="b" l="l" r="r" t="t"/>
              <a:pathLst>
                <a:path extrusionOk="0" h="7312" w="6499">
                  <a:moveTo>
                    <a:pt x="3614" y="0"/>
                  </a:moveTo>
                  <a:cubicBezTo>
                    <a:pt x="2185" y="0"/>
                    <a:pt x="762" y="125"/>
                    <a:pt x="762" y="375"/>
                  </a:cubicBezTo>
                  <a:lnTo>
                    <a:pt x="1" y="7306"/>
                  </a:lnTo>
                  <a:lnTo>
                    <a:pt x="6493" y="7312"/>
                  </a:lnTo>
                  <a:lnTo>
                    <a:pt x="6499" y="379"/>
                  </a:lnTo>
                  <a:cubicBezTo>
                    <a:pt x="6499" y="127"/>
                    <a:pt x="5054" y="0"/>
                    <a:pt x="3614"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8"/>
            <p:cNvSpPr/>
            <p:nvPr/>
          </p:nvSpPr>
          <p:spPr>
            <a:xfrm>
              <a:off x="-3301026" y="-1023295"/>
              <a:ext cx="740734" cy="105070"/>
            </a:xfrm>
            <a:custGeom>
              <a:rect b="b" l="l" r="r" t="t"/>
              <a:pathLst>
                <a:path extrusionOk="0" h="821" w="5788">
                  <a:moveTo>
                    <a:pt x="2898" y="0"/>
                  </a:moveTo>
                  <a:cubicBezTo>
                    <a:pt x="1471" y="0"/>
                    <a:pt x="50" y="124"/>
                    <a:pt x="50" y="374"/>
                  </a:cubicBezTo>
                  <a:lnTo>
                    <a:pt x="1" y="816"/>
                  </a:lnTo>
                  <a:lnTo>
                    <a:pt x="5787" y="820"/>
                  </a:lnTo>
                  <a:lnTo>
                    <a:pt x="5787" y="378"/>
                  </a:lnTo>
                  <a:cubicBezTo>
                    <a:pt x="5788" y="127"/>
                    <a:pt x="4340" y="0"/>
                    <a:pt x="2898"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8"/>
            <p:cNvSpPr/>
            <p:nvPr/>
          </p:nvSpPr>
          <p:spPr>
            <a:xfrm>
              <a:off x="-3844165" y="-734832"/>
              <a:ext cx="123754" cy="156772"/>
            </a:xfrm>
            <a:custGeom>
              <a:rect b="b" l="l" r="r" t="t"/>
              <a:pathLst>
                <a:path extrusionOk="0" h="1225" w="967">
                  <a:moveTo>
                    <a:pt x="485" y="0"/>
                  </a:moveTo>
                  <a:cubicBezTo>
                    <a:pt x="217" y="0"/>
                    <a:pt x="2" y="274"/>
                    <a:pt x="0" y="610"/>
                  </a:cubicBezTo>
                  <a:cubicBezTo>
                    <a:pt x="0" y="949"/>
                    <a:pt x="215" y="1225"/>
                    <a:pt x="481" y="1225"/>
                  </a:cubicBezTo>
                  <a:cubicBezTo>
                    <a:pt x="749" y="1225"/>
                    <a:pt x="966" y="953"/>
                    <a:pt x="966" y="614"/>
                  </a:cubicBezTo>
                  <a:cubicBezTo>
                    <a:pt x="966" y="276"/>
                    <a:pt x="751" y="0"/>
                    <a:pt x="485"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8"/>
            <p:cNvSpPr/>
            <p:nvPr/>
          </p:nvSpPr>
          <p:spPr>
            <a:xfrm>
              <a:off x="-3868481" y="-701813"/>
              <a:ext cx="463535" cy="796148"/>
            </a:xfrm>
            <a:custGeom>
              <a:rect b="b" l="l" r="r" t="t"/>
              <a:pathLst>
                <a:path extrusionOk="0" h="6221" w="3622">
                  <a:moveTo>
                    <a:pt x="290" y="0"/>
                  </a:moveTo>
                  <a:lnTo>
                    <a:pt x="0" y="542"/>
                  </a:lnTo>
                  <a:lnTo>
                    <a:pt x="2215" y="6221"/>
                  </a:lnTo>
                  <a:lnTo>
                    <a:pt x="3621" y="5986"/>
                  </a:lnTo>
                  <a:lnTo>
                    <a:pt x="290"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8"/>
            <p:cNvSpPr/>
            <p:nvPr/>
          </p:nvSpPr>
          <p:spPr>
            <a:xfrm>
              <a:off x="-3704029" y="121471"/>
              <a:ext cx="86257" cy="135400"/>
            </a:xfrm>
            <a:custGeom>
              <a:rect b="b" l="l" r="r" t="t"/>
              <a:pathLst>
                <a:path extrusionOk="0" h="1058" w="674">
                  <a:moveTo>
                    <a:pt x="159" y="1"/>
                  </a:moveTo>
                  <a:cubicBezTo>
                    <a:pt x="69" y="1"/>
                    <a:pt x="1" y="85"/>
                    <a:pt x="18" y="175"/>
                  </a:cubicBezTo>
                  <a:lnTo>
                    <a:pt x="177" y="942"/>
                  </a:lnTo>
                  <a:cubicBezTo>
                    <a:pt x="192" y="1008"/>
                    <a:pt x="251" y="1057"/>
                    <a:pt x="319" y="1057"/>
                  </a:cubicBezTo>
                  <a:lnTo>
                    <a:pt x="515" y="1057"/>
                  </a:lnTo>
                  <a:cubicBezTo>
                    <a:pt x="605" y="1057"/>
                    <a:pt x="673" y="975"/>
                    <a:pt x="656" y="883"/>
                  </a:cubicBezTo>
                  <a:lnTo>
                    <a:pt x="497" y="116"/>
                  </a:lnTo>
                  <a:cubicBezTo>
                    <a:pt x="482" y="50"/>
                    <a:pt x="423" y="1"/>
                    <a:pt x="355"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8"/>
            <p:cNvSpPr/>
            <p:nvPr/>
          </p:nvSpPr>
          <p:spPr>
            <a:xfrm>
              <a:off x="-3705565" y="147322"/>
              <a:ext cx="54262" cy="83953"/>
            </a:xfrm>
            <a:custGeom>
              <a:rect b="b" l="l" r="r" t="t"/>
              <a:pathLst>
                <a:path extrusionOk="0" h="656" w="424">
                  <a:moveTo>
                    <a:pt x="101" y="0"/>
                  </a:moveTo>
                  <a:cubicBezTo>
                    <a:pt x="44" y="0"/>
                    <a:pt x="1" y="51"/>
                    <a:pt x="13" y="108"/>
                  </a:cubicBezTo>
                  <a:lnTo>
                    <a:pt x="112" y="583"/>
                  </a:lnTo>
                  <a:cubicBezTo>
                    <a:pt x="122" y="626"/>
                    <a:pt x="157" y="656"/>
                    <a:pt x="200" y="656"/>
                  </a:cubicBezTo>
                  <a:lnTo>
                    <a:pt x="324" y="656"/>
                  </a:lnTo>
                  <a:cubicBezTo>
                    <a:pt x="380" y="656"/>
                    <a:pt x="423" y="603"/>
                    <a:pt x="412" y="548"/>
                  </a:cubicBezTo>
                  <a:lnTo>
                    <a:pt x="312" y="71"/>
                  </a:lnTo>
                  <a:cubicBezTo>
                    <a:pt x="302" y="30"/>
                    <a:pt x="265" y="0"/>
                    <a:pt x="224"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8"/>
            <p:cNvSpPr/>
            <p:nvPr/>
          </p:nvSpPr>
          <p:spPr>
            <a:xfrm>
              <a:off x="-3932086" y="-667515"/>
              <a:ext cx="90224" cy="165603"/>
            </a:xfrm>
            <a:custGeom>
              <a:rect b="b" l="l" r="r" t="t"/>
              <a:pathLst>
                <a:path extrusionOk="0" h="1294" w="705">
                  <a:moveTo>
                    <a:pt x="337" y="0"/>
                  </a:moveTo>
                  <a:lnTo>
                    <a:pt x="337" y="0"/>
                  </a:lnTo>
                  <a:cubicBezTo>
                    <a:pt x="139" y="94"/>
                    <a:pt x="1" y="339"/>
                    <a:pt x="1" y="622"/>
                  </a:cubicBezTo>
                  <a:cubicBezTo>
                    <a:pt x="1" y="992"/>
                    <a:pt x="235" y="1293"/>
                    <a:pt x="527" y="1293"/>
                  </a:cubicBezTo>
                  <a:cubicBezTo>
                    <a:pt x="589" y="1293"/>
                    <a:pt x="648" y="1278"/>
                    <a:pt x="705" y="1254"/>
                  </a:cubicBezTo>
                  <a:lnTo>
                    <a:pt x="267" y="131"/>
                  </a:lnTo>
                  <a:lnTo>
                    <a:pt x="337"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8"/>
            <p:cNvSpPr/>
            <p:nvPr/>
          </p:nvSpPr>
          <p:spPr>
            <a:xfrm>
              <a:off x="-4596422" y="-760683"/>
              <a:ext cx="816113" cy="289997"/>
            </a:xfrm>
            <a:custGeom>
              <a:rect b="b" l="l" r="r" t="t"/>
              <a:pathLst>
                <a:path extrusionOk="0" h="2266" w="6377">
                  <a:moveTo>
                    <a:pt x="0" y="1"/>
                  </a:moveTo>
                  <a:lnTo>
                    <a:pt x="329" y="807"/>
                  </a:lnTo>
                  <a:lnTo>
                    <a:pt x="1720" y="2266"/>
                  </a:lnTo>
                  <a:lnTo>
                    <a:pt x="6084" y="1624"/>
                  </a:lnTo>
                  <a:lnTo>
                    <a:pt x="6377" y="742"/>
                  </a:lnTo>
                  <a:lnTo>
                    <a:pt x="6377" y="339"/>
                  </a:lnTo>
                  <a:cubicBezTo>
                    <a:pt x="6377" y="165"/>
                    <a:pt x="6236" y="20"/>
                    <a:pt x="6060" y="20"/>
                  </a:cubicBezTo>
                  <a:lnTo>
                    <a:pt x="0"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8"/>
            <p:cNvSpPr/>
            <p:nvPr/>
          </p:nvSpPr>
          <p:spPr>
            <a:xfrm>
              <a:off x="-4220678" y="-758636"/>
              <a:ext cx="240470" cy="265169"/>
            </a:xfrm>
            <a:custGeom>
              <a:rect b="b" l="l" r="r" t="t"/>
              <a:pathLst>
                <a:path extrusionOk="0" h="2072" w="1879">
                  <a:moveTo>
                    <a:pt x="1125" y="0"/>
                  </a:moveTo>
                  <a:cubicBezTo>
                    <a:pt x="1086" y="118"/>
                    <a:pt x="1045" y="235"/>
                    <a:pt x="996" y="354"/>
                  </a:cubicBezTo>
                  <a:cubicBezTo>
                    <a:pt x="722" y="1039"/>
                    <a:pt x="360" y="1614"/>
                    <a:pt x="0" y="1988"/>
                  </a:cubicBezTo>
                  <a:lnTo>
                    <a:pt x="0" y="2072"/>
                  </a:lnTo>
                  <a:lnTo>
                    <a:pt x="1759" y="1812"/>
                  </a:lnTo>
                  <a:cubicBezTo>
                    <a:pt x="1718" y="1397"/>
                    <a:pt x="1729" y="914"/>
                    <a:pt x="1806" y="405"/>
                  </a:cubicBezTo>
                  <a:cubicBezTo>
                    <a:pt x="1825" y="268"/>
                    <a:pt x="1853" y="135"/>
                    <a:pt x="1878" y="2"/>
                  </a:cubicBezTo>
                  <a:lnTo>
                    <a:pt x="1125"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8"/>
            <p:cNvSpPr/>
            <p:nvPr/>
          </p:nvSpPr>
          <p:spPr>
            <a:xfrm>
              <a:off x="-3846725" y="-722162"/>
              <a:ext cx="103790" cy="131561"/>
            </a:xfrm>
            <a:custGeom>
              <a:rect b="b" l="l" r="r" t="t"/>
              <a:pathLst>
                <a:path extrusionOk="0" h="1028" w="811">
                  <a:moveTo>
                    <a:pt x="407" y="1"/>
                  </a:moveTo>
                  <a:cubicBezTo>
                    <a:pt x="184" y="1"/>
                    <a:pt x="3" y="232"/>
                    <a:pt x="1" y="515"/>
                  </a:cubicBezTo>
                  <a:cubicBezTo>
                    <a:pt x="1" y="799"/>
                    <a:pt x="183" y="1028"/>
                    <a:pt x="404" y="1028"/>
                  </a:cubicBezTo>
                  <a:cubicBezTo>
                    <a:pt x="629" y="1028"/>
                    <a:pt x="810" y="799"/>
                    <a:pt x="810" y="515"/>
                  </a:cubicBezTo>
                  <a:cubicBezTo>
                    <a:pt x="810" y="232"/>
                    <a:pt x="629" y="1"/>
                    <a:pt x="407"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8"/>
            <p:cNvSpPr/>
            <p:nvPr/>
          </p:nvSpPr>
          <p:spPr>
            <a:xfrm>
              <a:off x="-3834183" y="-694263"/>
              <a:ext cx="59638" cy="75891"/>
            </a:xfrm>
            <a:custGeom>
              <a:rect b="b" l="l" r="r" t="t"/>
              <a:pathLst>
                <a:path extrusionOk="0" h="593" w="466">
                  <a:moveTo>
                    <a:pt x="233" y="0"/>
                  </a:moveTo>
                  <a:cubicBezTo>
                    <a:pt x="104" y="0"/>
                    <a:pt x="0" y="133"/>
                    <a:pt x="0" y="297"/>
                  </a:cubicBezTo>
                  <a:cubicBezTo>
                    <a:pt x="0" y="460"/>
                    <a:pt x="106" y="593"/>
                    <a:pt x="233" y="593"/>
                  </a:cubicBezTo>
                  <a:cubicBezTo>
                    <a:pt x="360" y="593"/>
                    <a:pt x="466" y="460"/>
                    <a:pt x="466" y="297"/>
                  </a:cubicBezTo>
                  <a:cubicBezTo>
                    <a:pt x="466" y="133"/>
                    <a:pt x="362" y="0"/>
                    <a:pt x="23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8"/>
            <p:cNvSpPr/>
            <p:nvPr/>
          </p:nvSpPr>
          <p:spPr>
            <a:xfrm>
              <a:off x="-5010815" y="-899156"/>
              <a:ext cx="253012" cy="174689"/>
            </a:xfrm>
            <a:custGeom>
              <a:rect b="b" l="l" r="r" t="t"/>
              <a:pathLst>
                <a:path extrusionOk="0" h="1365" w="1977">
                  <a:moveTo>
                    <a:pt x="345" y="1"/>
                  </a:moveTo>
                  <a:cubicBezTo>
                    <a:pt x="1" y="1"/>
                    <a:pt x="345" y="1364"/>
                    <a:pt x="345" y="1364"/>
                  </a:cubicBezTo>
                  <a:lnTo>
                    <a:pt x="1976" y="1255"/>
                  </a:lnTo>
                  <a:cubicBezTo>
                    <a:pt x="1976" y="357"/>
                    <a:pt x="987" y="1"/>
                    <a:pt x="345"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8"/>
            <p:cNvSpPr/>
            <p:nvPr/>
          </p:nvSpPr>
          <p:spPr>
            <a:xfrm>
              <a:off x="-4796452" y="-908370"/>
              <a:ext cx="256723" cy="179169"/>
            </a:xfrm>
            <a:custGeom>
              <a:rect b="b" l="l" r="r" t="t"/>
              <a:pathLst>
                <a:path extrusionOk="0" h="1400" w="2006">
                  <a:moveTo>
                    <a:pt x="350" y="1"/>
                  </a:moveTo>
                  <a:cubicBezTo>
                    <a:pt x="0" y="1"/>
                    <a:pt x="350" y="1399"/>
                    <a:pt x="350" y="1399"/>
                  </a:cubicBezTo>
                  <a:lnTo>
                    <a:pt x="2005" y="1288"/>
                  </a:lnTo>
                  <a:cubicBezTo>
                    <a:pt x="2003" y="370"/>
                    <a:pt x="998" y="5"/>
                    <a:pt x="350"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8"/>
            <p:cNvSpPr/>
            <p:nvPr/>
          </p:nvSpPr>
          <p:spPr>
            <a:xfrm>
              <a:off x="-5001985" y="-189132"/>
              <a:ext cx="262482" cy="179552"/>
            </a:xfrm>
            <a:custGeom>
              <a:rect b="b" l="l" r="r" t="t"/>
              <a:pathLst>
                <a:path extrusionOk="0" h="1403" w="2051">
                  <a:moveTo>
                    <a:pt x="0" y="0"/>
                  </a:moveTo>
                  <a:lnTo>
                    <a:pt x="0" y="0"/>
                  </a:lnTo>
                  <a:cubicBezTo>
                    <a:pt x="0" y="0"/>
                    <a:pt x="41" y="1403"/>
                    <a:pt x="391" y="1403"/>
                  </a:cubicBezTo>
                  <a:cubicBezTo>
                    <a:pt x="1043" y="1403"/>
                    <a:pt x="2050" y="1039"/>
                    <a:pt x="2050" y="118"/>
                  </a:cubicBezTo>
                  <a:lnTo>
                    <a:pt x="0"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8"/>
            <p:cNvSpPr/>
            <p:nvPr/>
          </p:nvSpPr>
          <p:spPr>
            <a:xfrm>
              <a:off x="-4802723" y="-183629"/>
              <a:ext cx="262482" cy="179808"/>
            </a:xfrm>
            <a:custGeom>
              <a:rect b="b" l="l" r="r" t="t"/>
              <a:pathLst>
                <a:path extrusionOk="0" h="1405" w="2051">
                  <a:moveTo>
                    <a:pt x="0" y="0"/>
                  </a:moveTo>
                  <a:cubicBezTo>
                    <a:pt x="0" y="1"/>
                    <a:pt x="43" y="1405"/>
                    <a:pt x="392" y="1405"/>
                  </a:cubicBezTo>
                  <a:cubicBezTo>
                    <a:pt x="1043" y="1405"/>
                    <a:pt x="2048" y="1037"/>
                    <a:pt x="2050" y="118"/>
                  </a:cubicBezTo>
                  <a:lnTo>
                    <a:pt x="0"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8"/>
            <p:cNvSpPr/>
            <p:nvPr/>
          </p:nvSpPr>
          <p:spPr>
            <a:xfrm>
              <a:off x="-5608602" y="-815202"/>
              <a:ext cx="1328406" cy="757243"/>
            </a:xfrm>
            <a:custGeom>
              <a:rect b="b" l="l" r="r" t="t"/>
              <a:pathLst>
                <a:path extrusionOk="0" h="5917" w="10380">
                  <a:moveTo>
                    <a:pt x="10380" y="0"/>
                  </a:moveTo>
                  <a:lnTo>
                    <a:pt x="10380" y="0"/>
                  </a:lnTo>
                  <a:cubicBezTo>
                    <a:pt x="10379" y="0"/>
                    <a:pt x="7289" y="107"/>
                    <a:pt x="6396" y="107"/>
                  </a:cubicBezTo>
                  <a:cubicBezTo>
                    <a:pt x="6314" y="107"/>
                    <a:pt x="6250" y="106"/>
                    <a:pt x="6209" y="104"/>
                  </a:cubicBezTo>
                  <a:cubicBezTo>
                    <a:pt x="6187" y="103"/>
                    <a:pt x="6158" y="102"/>
                    <a:pt x="6124" y="102"/>
                  </a:cubicBezTo>
                  <a:cubicBezTo>
                    <a:pt x="5413" y="102"/>
                    <a:pt x="2254" y="303"/>
                    <a:pt x="2254" y="303"/>
                  </a:cubicBezTo>
                  <a:cubicBezTo>
                    <a:pt x="1" y="814"/>
                    <a:pt x="151" y="4767"/>
                    <a:pt x="1855" y="5575"/>
                  </a:cubicBezTo>
                  <a:cubicBezTo>
                    <a:pt x="3294" y="5416"/>
                    <a:pt x="4525" y="5384"/>
                    <a:pt x="5289" y="5384"/>
                  </a:cubicBezTo>
                  <a:cubicBezTo>
                    <a:pt x="5813" y="5384"/>
                    <a:pt x="6117" y="5399"/>
                    <a:pt x="6117" y="5399"/>
                  </a:cubicBezTo>
                  <a:cubicBezTo>
                    <a:pt x="6117" y="5399"/>
                    <a:pt x="9922" y="5916"/>
                    <a:pt x="10286" y="5916"/>
                  </a:cubicBezTo>
                  <a:cubicBezTo>
                    <a:pt x="10301" y="5916"/>
                    <a:pt x="10310" y="5915"/>
                    <a:pt x="10313" y="5914"/>
                  </a:cubicBezTo>
                  <a:cubicBezTo>
                    <a:pt x="10380" y="5870"/>
                    <a:pt x="10380" y="0"/>
                    <a:pt x="10380"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8"/>
            <p:cNvSpPr/>
            <p:nvPr/>
          </p:nvSpPr>
          <p:spPr>
            <a:xfrm>
              <a:off x="-5411515" y="-609925"/>
              <a:ext cx="701701" cy="73203"/>
            </a:xfrm>
            <a:custGeom>
              <a:rect b="b" l="l" r="r" t="t"/>
              <a:pathLst>
                <a:path extrusionOk="0" h="572" w="5483">
                  <a:moveTo>
                    <a:pt x="481" y="0"/>
                  </a:moveTo>
                  <a:lnTo>
                    <a:pt x="0" y="558"/>
                  </a:lnTo>
                  <a:cubicBezTo>
                    <a:pt x="881" y="529"/>
                    <a:pt x="1734" y="518"/>
                    <a:pt x="2494" y="518"/>
                  </a:cubicBezTo>
                  <a:cubicBezTo>
                    <a:pt x="4231" y="518"/>
                    <a:pt x="5483" y="571"/>
                    <a:pt x="5483" y="571"/>
                  </a:cubicBezTo>
                  <a:cubicBezTo>
                    <a:pt x="5483" y="571"/>
                    <a:pt x="1946" y="163"/>
                    <a:pt x="48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8"/>
            <p:cNvSpPr/>
            <p:nvPr/>
          </p:nvSpPr>
          <p:spPr>
            <a:xfrm>
              <a:off x="-5033852" y="-720114"/>
              <a:ext cx="702852" cy="178145"/>
            </a:xfrm>
            <a:custGeom>
              <a:rect b="b" l="l" r="r" t="t"/>
              <a:pathLst>
                <a:path extrusionOk="0" h="1392" w="5492">
                  <a:moveTo>
                    <a:pt x="5492" y="1"/>
                  </a:moveTo>
                  <a:lnTo>
                    <a:pt x="5492" y="1"/>
                  </a:lnTo>
                  <a:cubicBezTo>
                    <a:pt x="4525" y="81"/>
                    <a:pt x="1" y="814"/>
                    <a:pt x="1" y="814"/>
                  </a:cubicBezTo>
                  <a:cubicBezTo>
                    <a:pt x="1" y="814"/>
                    <a:pt x="484" y="752"/>
                    <a:pt x="1186" y="752"/>
                  </a:cubicBezTo>
                  <a:cubicBezTo>
                    <a:pt x="2129" y="752"/>
                    <a:pt x="3466" y="864"/>
                    <a:pt x="4555" y="1391"/>
                  </a:cubicBezTo>
                  <a:lnTo>
                    <a:pt x="5492"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8"/>
            <p:cNvSpPr/>
            <p:nvPr/>
          </p:nvSpPr>
          <p:spPr>
            <a:xfrm>
              <a:off x="-5608090" y="-775913"/>
              <a:ext cx="1327127" cy="717954"/>
            </a:xfrm>
            <a:custGeom>
              <a:rect b="b" l="l" r="r" t="t"/>
              <a:pathLst>
                <a:path extrusionOk="0" h="5610" w="10370">
                  <a:moveTo>
                    <a:pt x="2230" y="0"/>
                  </a:moveTo>
                  <a:lnTo>
                    <a:pt x="2230" y="0"/>
                  </a:lnTo>
                  <a:cubicBezTo>
                    <a:pt x="1" y="530"/>
                    <a:pt x="155" y="4462"/>
                    <a:pt x="1853" y="5268"/>
                  </a:cubicBezTo>
                  <a:cubicBezTo>
                    <a:pt x="3291" y="5109"/>
                    <a:pt x="4523" y="5077"/>
                    <a:pt x="5287" y="5077"/>
                  </a:cubicBezTo>
                  <a:cubicBezTo>
                    <a:pt x="5811" y="5077"/>
                    <a:pt x="6115" y="5092"/>
                    <a:pt x="6115" y="5092"/>
                  </a:cubicBezTo>
                  <a:cubicBezTo>
                    <a:pt x="6115" y="5092"/>
                    <a:pt x="9920" y="5609"/>
                    <a:pt x="10284" y="5609"/>
                  </a:cubicBezTo>
                  <a:cubicBezTo>
                    <a:pt x="10299" y="5609"/>
                    <a:pt x="10308" y="5608"/>
                    <a:pt x="10311" y="5607"/>
                  </a:cubicBezTo>
                  <a:cubicBezTo>
                    <a:pt x="10348" y="5583"/>
                    <a:pt x="10362" y="3830"/>
                    <a:pt x="10370" y="2238"/>
                  </a:cubicBezTo>
                  <a:lnTo>
                    <a:pt x="10370" y="2238"/>
                  </a:lnTo>
                  <a:cubicBezTo>
                    <a:pt x="9466" y="2461"/>
                    <a:pt x="8351" y="2590"/>
                    <a:pt x="7142" y="2590"/>
                  </a:cubicBezTo>
                  <a:cubicBezTo>
                    <a:pt x="4142" y="2588"/>
                    <a:pt x="1712" y="1773"/>
                    <a:pt x="1714" y="771"/>
                  </a:cubicBezTo>
                  <a:cubicBezTo>
                    <a:pt x="1714" y="495"/>
                    <a:pt x="1900" y="233"/>
                    <a:pt x="2230"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8"/>
            <p:cNvSpPr/>
            <p:nvPr/>
          </p:nvSpPr>
          <p:spPr>
            <a:xfrm>
              <a:off x="-5380289" y="-212424"/>
              <a:ext cx="1096639" cy="154469"/>
            </a:xfrm>
            <a:custGeom>
              <a:rect b="b" l="l" r="r" t="t"/>
              <a:pathLst>
                <a:path extrusionOk="0" h="1207" w="8569">
                  <a:moveTo>
                    <a:pt x="5230" y="1"/>
                  </a:moveTo>
                  <a:cubicBezTo>
                    <a:pt x="2786" y="1"/>
                    <a:pt x="715" y="348"/>
                    <a:pt x="1" y="828"/>
                  </a:cubicBezTo>
                  <a:cubicBezTo>
                    <a:pt x="22" y="840"/>
                    <a:pt x="46" y="851"/>
                    <a:pt x="71" y="865"/>
                  </a:cubicBezTo>
                  <a:cubicBezTo>
                    <a:pt x="1510" y="706"/>
                    <a:pt x="2741" y="674"/>
                    <a:pt x="3505" y="674"/>
                  </a:cubicBezTo>
                  <a:cubicBezTo>
                    <a:pt x="4029" y="674"/>
                    <a:pt x="4333" y="689"/>
                    <a:pt x="4333" y="689"/>
                  </a:cubicBezTo>
                  <a:cubicBezTo>
                    <a:pt x="4333" y="689"/>
                    <a:pt x="8138" y="1206"/>
                    <a:pt x="8502" y="1206"/>
                  </a:cubicBezTo>
                  <a:cubicBezTo>
                    <a:pt x="8517" y="1206"/>
                    <a:pt x="8526" y="1205"/>
                    <a:pt x="8529" y="1204"/>
                  </a:cubicBezTo>
                  <a:cubicBezTo>
                    <a:pt x="8547" y="1192"/>
                    <a:pt x="8558" y="810"/>
                    <a:pt x="8568" y="243"/>
                  </a:cubicBezTo>
                  <a:cubicBezTo>
                    <a:pt x="7643" y="92"/>
                    <a:pt x="6495" y="1"/>
                    <a:pt x="5251" y="1"/>
                  </a:cubicBezTo>
                  <a:cubicBezTo>
                    <a:pt x="5244" y="1"/>
                    <a:pt x="5237" y="1"/>
                    <a:pt x="5230"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8"/>
            <p:cNvSpPr/>
            <p:nvPr/>
          </p:nvSpPr>
          <p:spPr>
            <a:xfrm>
              <a:off x="-5203295" y="-899156"/>
              <a:ext cx="258259" cy="321096"/>
            </a:xfrm>
            <a:custGeom>
              <a:rect b="b" l="l" r="r" t="t"/>
              <a:pathLst>
                <a:path extrusionOk="0" h="2509" w="2018">
                  <a:moveTo>
                    <a:pt x="1849" y="1"/>
                  </a:moveTo>
                  <a:cubicBezTo>
                    <a:pt x="865" y="1"/>
                    <a:pt x="4" y="525"/>
                    <a:pt x="1" y="1656"/>
                  </a:cubicBezTo>
                  <a:cubicBezTo>
                    <a:pt x="1" y="1924"/>
                    <a:pt x="55" y="2207"/>
                    <a:pt x="151" y="2427"/>
                  </a:cubicBezTo>
                  <a:cubicBezTo>
                    <a:pt x="176" y="2483"/>
                    <a:pt x="227" y="2509"/>
                    <a:pt x="278" y="2509"/>
                  </a:cubicBezTo>
                  <a:cubicBezTo>
                    <a:pt x="350" y="2509"/>
                    <a:pt x="422" y="2458"/>
                    <a:pt x="425" y="2372"/>
                  </a:cubicBezTo>
                  <a:cubicBezTo>
                    <a:pt x="441" y="1744"/>
                    <a:pt x="705" y="868"/>
                    <a:pt x="1876" y="807"/>
                  </a:cubicBezTo>
                  <a:cubicBezTo>
                    <a:pt x="1953" y="803"/>
                    <a:pt x="2011" y="740"/>
                    <a:pt x="2013" y="666"/>
                  </a:cubicBezTo>
                  <a:cubicBezTo>
                    <a:pt x="2017" y="437"/>
                    <a:pt x="2004" y="1"/>
                    <a:pt x="1849"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8"/>
            <p:cNvSpPr/>
            <p:nvPr/>
          </p:nvSpPr>
          <p:spPr>
            <a:xfrm>
              <a:off x="-4991747" y="-908370"/>
              <a:ext cx="261714" cy="330438"/>
            </a:xfrm>
            <a:custGeom>
              <a:rect b="b" l="l" r="r" t="t"/>
              <a:pathLst>
                <a:path extrusionOk="0" h="2582" w="2045">
                  <a:moveTo>
                    <a:pt x="1876" y="1"/>
                  </a:moveTo>
                  <a:cubicBezTo>
                    <a:pt x="877" y="1"/>
                    <a:pt x="0" y="542"/>
                    <a:pt x="0" y="1698"/>
                  </a:cubicBezTo>
                  <a:cubicBezTo>
                    <a:pt x="0" y="1980"/>
                    <a:pt x="57" y="2274"/>
                    <a:pt x="157" y="2499"/>
                  </a:cubicBezTo>
                  <a:cubicBezTo>
                    <a:pt x="182" y="2556"/>
                    <a:pt x="232" y="2582"/>
                    <a:pt x="283" y="2582"/>
                  </a:cubicBezTo>
                  <a:cubicBezTo>
                    <a:pt x="355" y="2582"/>
                    <a:pt x="428" y="2529"/>
                    <a:pt x="431" y="2438"/>
                  </a:cubicBezTo>
                  <a:cubicBezTo>
                    <a:pt x="446" y="1792"/>
                    <a:pt x="714" y="889"/>
                    <a:pt x="1908" y="830"/>
                  </a:cubicBezTo>
                  <a:cubicBezTo>
                    <a:pt x="1984" y="824"/>
                    <a:pt x="2043" y="763"/>
                    <a:pt x="2045" y="687"/>
                  </a:cubicBezTo>
                  <a:cubicBezTo>
                    <a:pt x="2045" y="456"/>
                    <a:pt x="2031" y="1"/>
                    <a:pt x="1876"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8"/>
            <p:cNvSpPr/>
            <p:nvPr/>
          </p:nvSpPr>
          <p:spPr>
            <a:xfrm>
              <a:off x="-5500716" y="-280253"/>
              <a:ext cx="817008" cy="117739"/>
            </a:xfrm>
            <a:custGeom>
              <a:rect b="b" l="l" r="r" t="t"/>
              <a:pathLst>
                <a:path extrusionOk="0" h="920" w="6384">
                  <a:moveTo>
                    <a:pt x="6383" y="0"/>
                  </a:moveTo>
                  <a:cubicBezTo>
                    <a:pt x="6383" y="0"/>
                    <a:pt x="4437" y="22"/>
                    <a:pt x="1" y="212"/>
                  </a:cubicBezTo>
                  <a:cubicBezTo>
                    <a:pt x="108" y="476"/>
                    <a:pt x="247" y="716"/>
                    <a:pt x="415" y="920"/>
                  </a:cubicBezTo>
                  <a:cubicBezTo>
                    <a:pt x="2567" y="566"/>
                    <a:pt x="6383" y="0"/>
                    <a:pt x="638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8"/>
            <p:cNvSpPr/>
            <p:nvPr/>
          </p:nvSpPr>
          <p:spPr>
            <a:xfrm>
              <a:off x="-5187809" y="-349745"/>
              <a:ext cx="263250" cy="340164"/>
            </a:xfrm>
            <a:custGeom>
              <a:rect b="b" l="l" r="r" t="t"/>
              <a:pathLst>
                <a:path extrusionOk="0" h="2658" w="2057">
                  <a:moveTo>
                    <a:pt x="393" y="0"/>
                  </a:moveTo>
                  <a:cubicBezTo>
                    <a:pt x="344" y="0"/>
                    <a:pt x="294" y="25"/>
                    <a:pt x="267" y="80"/>
                  </a:cubicBezTo>
                  <a:cubicBezTo>
                    <a:pt x="153" y="311"/>
                    <a:pt x="81" y="612"/>
                    <a:pt x="65" y="901"/>
                  </a:cubicBezTo>
                  <a:cubicBezTo>
                    <a:pt x="1" y="2099"/>
                    <a:pt x="844" y="2658"/>
                    <a:pt x="1843" y="2658"/>
                  </a:cubicBezTo>
                  <a:cubicBezTo>
                    <a:pt x="1945" y="2658"/>
                    <a:pt x="2000" y="2456"/>
                    <a:pt x="2025" y="2251"/>
                  </a:cubicBezTo>
                  <a:cubicBezTo>
                    <a:pt x="2057" y="2022"/>
                    <a:pt x="1900" y="1815"/>
                    <a:pt x="1675" y="1776"/>
                  </a:cubicBezTo>
                  <a:cubicBezTo>
                    <a:pt x="707" y="1602"/>
                    <a:pt x="521" y="761"/>
                    <a:pt x="539" y="144"/>
                  </a:cubicBezTo>
                  <a:cubicBezTo>
                    <a:pt x="541" y="54"/>
                    <a:pt x="467" y="0"/>
                    <a:pt x="39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8"/>
            <p:cNvSpPr/>
            <p:nvPr/>
          </p:nvSpPr>
          <p:spPr>
            <a:xfrm>
              <a:off x="-4988547" y="-344242"/>
              <a:ext cx="263250" cy="340420"/>
            </a:xfrm>
            <a:custGeom>
              <a:rect b="b" l="l" r="r" t="t"/>
              <a:pathLst>
                <a:path extrusionOk="0" h="2660" w="2057">
                  <a:moveTo>
                    <a:pt x="393" y="0"/>
                  </a:moveTo>
                  <a:cubicBezTo>
                    <a:pt x="343" y="0"/>
                    <a:pt x="294" y="25"/>
                    <a:pt x="267" y="80"/>
                  </a:cubicBezTo>
                  <a:cubicBezTo>
                    <a:pt x="153" y="313"/>
                    <a:pt x="81" y="612"/>
                    <a:pt x="65" y="901"/>
                  </a:cubicBezTo>
                  <a:cubicBezTo>
                    <a:pt x="1" y="2101"/>
                    <a:pt x="844" y="2660"/>
                    <a:pt x="1844" y="2660"/>
                  </a:cubicBezTo>
                  <a:cubicBezTo>
                    <a:pt x="1947" y="2660"/>
                    <a:pt x="2000" y="2457"/>
                    <a:pt x="2025" y="2251"/>
                  </a:cubicBezTo>
                  <a:cubicBezTo>
                    <a:pt x="2057" y="2024"/>
                    <a:pt x="1900" y="1815"/>
                    <a:pt x="1675" y="1776"/>
                  </a:cubicBezTo>
                  <a:cubicBezTo>
                    <a:pt x="707" y="1604"/>
                    <a:pt x="521" y="763"/>
                    <a:pt x="539" y="146"/>
                  </a:cubicBezTo>
                  <a:cubicBezTo>
                    <a:pt x="541" y="55"/>
                    <a:pt x="467" y="0"/>
                    <a:pt x="39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8"/>
            <p:cNvSpPr/>
            <p:nvPr/>
          </p:nvSpPr>
          <p:spPr>
            <a:xfrm>
              <a:off x="-2909412" y="-873560"/>
              <a:ext cx="303051" cy="747389"/>
            </a:xfrm>
            <a:custGeom>
              <a:rect b="b" l="l" r="r" t="t"/>
              <a:pathLst>
                <a:path extrusionOk="0" h="5840" w="2368">
                  <a:moveTo>
                    <a:pt x="571" y="1"/>
                  </a:moveTo>
                  <a:lnTo>
                    <a:pt x="0" y="5839"/>
                  </a:lnTo>
                  <a:lnTo>
                    <a:pt x="2361" y="5839"/>
                  </a:lnTo>
                  <a:lnTo>
                    <a:pt x="2367"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8"/>
            <p:cNvSpPr/>
            <p:nvPr/>
          </p:nvSpPr>
          <p:spPr>
            <a:xfrm>
              <a:off x="-2871658" y="-827488"/>
              <a:ext cx="229464" cy="315976"/>
            </a:xfrm>
            <a:custGeom>
              <a:rect b="b" l="l" r="r" t="t"/>
              <a:pathLst>
                <a:path extrusionOk="0" h="2469" w="1793">
                  <a:moveTo>
                    <a:pt x="243" y="0"/>
                  </a:moveTo>
                  <a:lnTo>
                    <a:pt x="1" y="2469"/>
                  </a:lnTo>
                  <a:lnTo>
                    <a:pt x="1790" y="2469"/>
                  </a:lnTo>
                  <a:lnTo>
                    <a:pt x="1792"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8"/>
            <p:cNvSpPr/>
            <p:nvPr/>
          </p:nvSpPr>
          <p:spPr>
            <a:xfrm>
              <a:off x="-3357848" y="-876504"/>
              <a:ext cx="461487" cy="747773"/>
            </a:xfrm>
            <a:custGeom>
              <a:rect b="b" l="l" r="r" t="t"/>
              <a:pathLst>
                <a:path extrusionOk="0" h="5843" w="3606">
                  <a:moveTo>
                    <a:pt x="641" y="0"/>
                  </a:moveTo>
                  <a:lnTo>
                    <a:pt x="1" y="5841"/>
                  </a:lnTo>
                  <a:lnTo>
                    <a:pt x="2966" y="5843"/>
                  </a:lnTo>
                  <a:lnTo>
                    <a:pt x="3606" y="2"/>
                  </a:lnTo>
                  <a:lnTo>
                    <a:pt x="641"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8"/>
            <p:cNvSpPr/>
            <p:nvPr/>
          </p:nvSpPr>
          <p:spPr>
            <a:xfrm>
              <a:off x="-3415822" y="-99292"/>
              <a:ext cx="490026" cy="22908"/>
            </a:xfrm>
            <a:custGeom>
              <a:rect b="b" l="l" r="r" t="t"/>
              <a:pathLst>
                <a:path extrusionOk="0" h="179" w="3829">
                  <a:moveTo>
                    <a:pt x="88" y="1"/>
                  </a:moveTo>
                  <a:cubicBezTo>
                    <a:pt x="39" y="1"/>
                    <a:pt x="0" y="40"/>
                    <a:pt x="0" y="89"/>
                  </a:cubicBezTo>
                  <a:cubicBezTo>
                    <a:pt x="0" y="138"/>
                    <a:pt x="39" y="177"/>
                    <a:pt x="88" y="177"/>
                  </a:cubicBezTo>
                  <a:lnTo>
                    <a:pt x="3740" y="179"/>
                  </a:lnTo>
                  <a:cubicBezTo>
                    <a:pt x="3789" y="179"/>
                    <a:pt x="3828" y="140"/>
                    <a:pt x="3828" y="91"/>
                  </a:cubicBezTo>
                  <a:cubicBezTo>
                    <a:pt x="3828" y="42"/>
                    <a:pt x="3789" y="3"/>
                    <a:pt x="3740" y="3"/>
                  </a:cubicBezTo>
                  <a:lnTo>
                    <a:pt x="88"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8"/>
            <p:cNvSpPr/>
            <p:nvPr/>
          </p:nvSpPr>
          <p:spPr>
            <a:xfrm>
              <a:off x="-2955484" y="-99036"/>
              <a:ext cx="409400" cy="22908"/>
            </a:xfrm>
            <a:custGeom>
              <a:rect b="b" l="l" r="r" t="t"/>
              <a:pathLst>
                <a:path extrusionOk="0" h="179" w="3199">
                  <a:moveTo>
                    <a:pt x="22" y="1"/>
                  </a:moveTo>
                  <a:cubicBezTo>
                    <a:pt x="10" y="1"/>
                    <a:pt x="0" y="10"/>
                    <a:pt x="0" y="22"/>
                  </a:cubicBezTo>
                  <a:lnTo>
                    <a:pt x="0" y="155"/>
                  </a:lnTo>
                  <a:cubicBezTo>
                    <a:pt x="0" y="167"/>
                    <a:pt x="10" y="177"/>
                    <a:pt x="22" y="177"/>
                  </a:cubicBezTo>
                  <a:lnTo>
                    <a:pt x="3177" y="179"/>
                  </a:lnTo>
                  <a:cubicBezTo>
                    <a:pt x="3189" y="179"/>
                    <a:pt x="3199" y="169"/>
                    <a:pt x="3199" y="157"/>
                  </a:cubicBezTo>
                  <a:lnTo>
                    <a:pt x="3199" y="24"/>
                  </a:lnTo>
                  <a:cubicBezTo>
                    <a:pt x="3197" y="12"/>
                    <a:pt x="3187" y="3"/>
                    <a:pt x="3177" y="3"/>
                  </a:cubicBezTo>
                  <a:lnTo>
                    <a:pt x="22"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8"/>
            <p:cNvSpPr/>
            <p:nvPr/>
          </p:nvSpPr>
          <p:spPr>
            <a:xfrm>
              <a:off x="-3329053" y="-853723"/>
              <a:ext cx="277071" cy="707204"/>
            </a:xfrm>
            <a:custGeom>
              <a:rect b="b" l="l" r="r" t="t"/>
              <a:pathLst>
                <a:path extrusionOk="0" h="5526" w="2165">
                  <a:moveTo>
                    <a:pt x="523" y="0"/>
                  </a:moveTo>
                  <a:lnTo>
                    <a:pt x="1" y="5524"/>
                  </a:lnTo>
                  <a:lnTo>
                    <a:pt x="2158" y="5526"/>
                  </a:lnTo>
                  <a:lnTo>
                    <a:pt x="2164" y="2"/>
                  </a:lnTo>
                  <a:lnTo>
                    <a:pt x="523"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8"/>
            <p:cNvSpPr/>
            <p:nvPr/>
          </p:nvSpPr>
          <p:spPr>
            <a:xfrm>
              <a:off x="-3264936" y="-863066"/>
              <a:ext cx="14206" cy="725888"/>
            </a:xfrm>
            <a:custGeom>
              <a:rect b="b" l="l" r="r" t="t"/>
              <a:pathLst>
                <a:path extrusionOk="0" h="5672" w="111">
                  <a:moveTo>
                    <a:pt x="1" y="1"/>
                  </a:moveTo>
                  <a:lnTo>
                    <a:pt x="1" y="5671"/>
                  </a:lnTo>
                  <a:lnTo>
                    <a:pt x="110" y="5671"/>
                  </a:lnTo>
                  <a:lnTo>
                    <a:pt x="110"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8"/>
            <p:cNvSpPr/>
            <p:nvPr/>
          </p:nvSpPr>
          <p:spPr>
            <a:xfrm>
              <a:off x="-3000277" y="-827744"/>
              <a:ext cx="98671" cy="316232"/>
            </a:xfrm>
            <a:custGeom>
              <a:rect b="b" l="l" r="r" t="t"/>
              <a:pathLst>
                <a:path extrusionOk="0" h="2471" w="771">
                  <a:moveTo>
                    <a:pt x="0" y="0"/>
                  </a:moveTo>
                  <a:lnTo>
                    <a:pt x="0" y="2469"/>
                  </a:lnTo>
                  <a:lnTo>
                    <a:pt x="499" y="2471"/>
                  </a:lnTo>
                  <a:lnTo>
                    <a:pt x="771" y="2"/>
                  </a:lnTo>
                  <a:lnTo>
                    <a:pt x="0"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8"/>
            <p:cNvSpPr/>
            <p:nvPr/>
          </p:nvSpPr>
          <p:spPr>
            <a:xfrm>
              <a:off x="-2484652" y="-399401"/>
              <a:ext cx="678537" cy="586137"/>
            </a:xfrm>
            <a:custGeom>
              <a:rect b="b" l="l" r="r" t="t"/>
              <a:pathLst>
                <a:path extrusionOk="0" h="4580" w="5302">
                  <a:moveTo>
                    <a:pt x="2381" y="0"/>
                  </a:moveTo>
                  <a:lnTo>
                    <a:pt x="2381" y="0"/>
                  </a:lnTo>
                  <a:cubicBezTo>
                    <a:pt x="2845" y="1661"/>
                    <a:pt x="2045" y="3490"/>
                    <a:pt x="398" y="4306"/>
                  </a:cubicBezTo>
                  <a:cubicBezTo>
                    <a:pt x="269" y="4370"/>
                    <a:pt x="136" y="4425"/>
                    <a:pt x="1" y="4474"/>
                  </a:cubicBezTo>
                  <a:lnTo>
                    <a:pt x="1" y="4578"/>
                  </a:lnTo>
                  <a:lnTo>
                    <a:pt x="1855" y="4580"/>
                  </a:lnTo>
                  <a:cubicBezTo>
                    <a:pt x="1935" y="3290"/>
                    <a:pt x="2700" y="2072"/>
                    <a:pt x="3962" y="1446"/>
                  </a:cubicBezTo>
                  <a:cubicBezTo>
                    <a:pt x="4396" y="1231"/>
                    <a:pt x="4850" y="1106"/>
                    <a:pt x="5302" y="1061"/>
                  </a:cubicBezTo>
                  <a:lnTo>
                    <a:pt x="5302" y="920"/>
                  </a:lnTo>
                  <a:cubicBezTo>
                    <a:pt x="5302" y="468"/>
                    <a:pt x="3968" y="169"/>
                    <a:pt x="238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8"/>
            <p:cNvSpPr/>
            <p:nvPr/>
          </p:nvSpPr>
          <p:spPr>
            <a:xfrm>
              <a:off x="-2277327" y="-322102"/>
              <a:ext cx="29179" cy="251732"/>
            </a:xfrm>
            <a:custGeom>
              <a:rect b="b" l="l" r="r" t="t"/>
              <a:pathLst>
                <a:path extrusionOk="0" h="1967" w="228">
                  <a:moveTo>
                    <a:pt x="0" y="1"/>
                  </a:moveTo>
                  <a:lnTo>
                    <a:pt x="0" y="1967"/>
                  </a:lnTo>
                  <a:lnTo>
                    <a:pt x="227" y="1967"/>
                  </a:lnTo>
                  <a:lnTo>
                    <a:pt x="227"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8"/>
            <p:cNvSpPr/>
            <p:nvPr/>
          </p:nvSpPr>
          <p:spPr>
            <a:xfrm>
              <a:off x="-2328647" y="-322614"/>
              <a:ext cx="29179" cy="251732"/>
            </a:xfrm>
            <a:custGeom>
              <a:rect b="b" l="l" r="r" t="t"/>
              <a:pathLst>
                <a:path extrusionOk="0" h="1967" w="228">
                  <a:moveTo>
                    <a:pt x="0" y="1"/>
                  </a:moveTo>
                  <a:lnTo>
                    <a:pt x="0" y="1967"/>
                  </a:lnTo>
                  <a:lnTo>
                    <a:pt x="227" y="1967"/>
                  </a:lnTo>
                  <a:lnTo>
                    <a:pt x="227"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8"/>
            <p:cNvSpPr/>
            <p:nvPr/>
          </p:nvSpPr>
          <p:spPr>
            <a:xfrm>
              <a:off x="-2379710" y="-322614"/>
              <a:ext cx="29179" cy="251732"/>
            </a:xfrm>
            <a:custGeom>
              <a:rect b="b" l="l" r="r" t="t"/>
              <a:pathLst>
                <a:path extrusionOk="0" h="1967" w="228">
                  <a:moveTo>
                    <a:pt x="0" y="1"/>
                  </a:moveTo>
                  <a:lnTo>
                    <a:pt x="0" y="1967"/>
                  </a:lnTo>
                  <a:lnTo>
                    <a:pt x="227" y="1967"/>
                  </a:lnTo>
                  <a:lnTo>
                    <a:pt x="227"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8"/>
            <p:cNvSpPr/>
            <p:nvPr/>
          </p:nvSpPr>
          <p:spPr>
            <a:xfrm>
              <a:off x="-2431029" y="-322614"/>
              <a:ext cx="29179" cy="251732"/>
            </a:xfrm>
            <a:custGeom>
              <a:rect b="b" l="l" r="r" t="t"/>
              <a:pathLst>
                <a:path extrusionOk="0" h="1967" w="228">
                  <a:moveTo>
                    <a:pt x="0" y="1"/>
                  </a:moveTo>
                  <a:lnTo>
                    <a:pt x="0" y="1967"/>
                  </a:lnTo>
                  <a:lnTo>
                    <a:pt x="227" y="1967"/>
                  </a:lnTo>
                  <a:lnTo>
                    <a:pt x="227"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8"/>
            <p:cNvSpPr/>
            <p:nvPr/>
          </p:nvSpPr>
          <p:spPr>
            <a:xfrm>
              <a:off x="-2053493" y="-383147"/>
              <a:ext cx="121963" cy="569628"/>
            </a:xfrm>
            <a:custGeom>
              <a:rect b="b" l="l" r="r" t="t"/>
              <a:pathLst>
                <a:path extrusionOk="0" h="4451" w="953">
                  <a:moveTo>
                    <a:pt x="2" y="0"/>
                  </a:moveTo>
                  <a:lnTo>
                    <a:pt x="0" y="4451"/>
                  </a:lnTo>
                  <a:lnTo>
                    <a:pt x="951" y="4451"/>
                  </a:lnTo>
                  <a:lnTo>
                    <a:pt x="953" y="194"/>
                  </a:lnTo>
                  <a:cubicBezTo>
                    <a:pt x="677" y="120"/>
                    <a:pt x="354" y="57"/>
                    <a:pt x="2"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8"/>
            <p:cNvSpPr/>
            <p:nvPr/>
          </p:nvSpPr>
          <p:spPr>
            <a:xfrm>
              <a:off x="-2308426" y="-518292"/>
              <a:ext cx="47736" cy="72947"/>
            </a:xfrm>
            <a:custGeom>
              <a:rect b="b" l="l" r="r" t="t"/>
              <a:pathLst>
                <a:path extrusionOk="0" h="570" w="373">
                  <a:moveTo>
                    <a:pt x="372" y="0"/>
                  </a:moveTo>
                  <a:lnTo>
                    <a:pt x="1" y="98"/>
                  </a:lnTo>
                  <a:lnTo>
                    <a:pt x="1" y="569"/>
                  </a:lnTo>
                  <a:lnTo>
                    <a:pt x="372" y="569"/>
                  </a:lnTo>
                  <a:lnTo>
                    <a:pt x="372"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8"/>
            <p:cNvSpPr/>
            <p:nvPr/>
          </p:nvSpPr>
          <p:spPr>
            <a:xfrm>
              <a:off x="-2344644" y="-578186"/>
              <a:ext cx="94191" cy="61045"/>
            </a:xfrm>
            <a:custGeom>
              <a:rect b="b" l="l" r="r" t="t"/>
              <a:pathLst>
                <a:path extrusionOk="0" h="477" w="736">
                  <a:moveTo>
                    <a:pt x="378" y="1"/>
                  </a:moveTo>
                  <a:lnTo>
                    <a:pt x="0" y="335"/>
                  </a:lnTo>
                  <a:lnTo>
                    <a:pt x="39" y="476"/>
                  </a:lnTo>
                  <a:lnTo>
                    <a:pt x="736" y="335"/>
                  </a:lnTo>
                  <a:lnTo>
                    <a:pt x="736" y="188"/>
                  </a:lnTo>
                  <a:lnTo>
                    <a:pt x="378"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8"/>
            <p:cNvSpPr/>
            <p:nvPr/>
          </p:nvSpPr>
          <p:spPr>
            <a:xfrm>
              <a:off x="-4516819" y="-815074"/>
              <a:ext cx="524580" cy="759035"/>
            </a:xfrm>
            <a:custGeom>
              <a:rect b="b" l="l" r="r" t="t"/>
              <a:pathLst>
                <a:path extrusionOk="0" h="5931" w="4099">
                  <a:moveTo>
                    <a:pt x="1822" y="0"/>
                  </a:moveTo>
                  <a:cubicBezTo>
                    <a:pt x="862" y="0"/>
                    <a:pt x="0" y="1257"/>
                    <a:pt x="0" y="1756"/>
                  </a:cubicBezTo>
                  <a:cubicBezTo>
                    <a:pt x="0" y="2378"/>
                    <a:pt x="368" y="5799"/>
                    <a:pt x="1712" y="5916"/>
                  </a:cubicBezTo>
                  <a:cubicBezTo>
                    <a:pt x="1822" y="5926"/>
                    <a:pt x="1927" y="5931"/>
                    <a:pt x="2027" y="5931"/>
                  </a:cubicBezTo>
                  <a:cubicBezTo>
                    <a:pt x="3800" y="5931"/>
                    <a:pt x="4092" y="4489"/>
                    <a:pt x="4094" y="3776"/>
                  </a:cubicBezTo>
                  <a:cubicBezTo>
                    <a:pt x="4098" y="3021"/>
                    <a:pt x="3721" y="1153"/>
                    <a:pt x="2525" y="250"/>
                  </a:cubicBezTo>
                  <a:cubicBezTo>
                    <a:pt x="2293" y="74"/>
                    <a:pt x="2055" y="0"/>
                    <a:pt x="1822"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8"/>
            <p:cNvSpPr/>
            <p:nvPr/>
          </p:nvSpPr>
          <p:spPr>
            <a:xfrm>
              <a:off x="-4471515" y="-749933"/>
              <a:ext cx="459695" cy="594711"/>
            </a:xfrm>
            <a:custGeom>
              <a:rect b="b" l="l" r="r" t="t"/>
              <a:pathLst>
                <a:path extrusionOk="0" h="4647" w="3592">
                  <a:moveTo>
                    <a:pt x="1318" y="0"/>
                  </a:moveTo>
                  <a:cubicBezTo>
                    <a:pt x="859" y="0"/>
                    <a:pt x="421" y="287"/>
                    <a:pt x="90" y="640"/>
                  </a:cubicBezTo>
                  <a:cubicBezTo>
                    <a:pt x="28" y="889"/>
                    <a:pt x="0" y="1094"/>
                    <a:pt x="14" y="1217"/>
                  </a:cubicBezTo>
                  <a:cubicBezTo>
                    <a:pt x="82" y="1797"/>
                    <a:pt x="688" y="4647"/>
                    <a:pt x="1745" y="4647"/>
                  </a:cubicBezTo>
                  <a:cubicBezTo>
                    <a:pt x="1751" y="4647"/>
                    <a:pt x="1757" y="4647"/>
                    <a:pt x="1763" y="4647"/>
                  </a:cubicBezTo>
                  <a:cubicBezTo>
                    <a:pt x="2678" y="4619"/>
                    <a:pt x="3245" y="4247"/>
                    <a:pt x="3592" y="3774"/>
                  </a:cubicBezTo>
                  <a:cubicBezTo>
                    <a:pt x="3592" y="3017"/>
                    <a:pt x="3216" y="1153"/>
                    <a:pt x="2023" y="249"/>
                  </a:cubicBezTo>
                  <a:cubicBezTo>
                    <a:pt x="1789" y="74"/>
                    <a:pt x="1551" y="0"/>
                    <a:pt x="1318"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8"/>
            <p:cNvSpPr/>
            <p:nvPr/>
          </p:nvSpPr>
          <p:spPr>
            <a:xfrm>
              <a:off x="-4421219" y="-671354"/>
              <a:ext cx="310217" cy="460847"/>
            </a:xfrm>
            <a:custGeom>
              <a:rect b="b" l="l" r="r" t="t"/>
              <a:pathLst>
                <a:path extrusionOk="0" h="3601" w="2424">
                  <a:moveTo>
                    <a:pt x="1244" y="0"/>
                  </a:moveTo>
                  <a:cubicBezTo>
                    <a:pt x="743" y="0"/>
                    <a:pt x="375" y="183"/>
                    <a:pt x="108" y="437"/>
                  </a:cubicBezTo>
                  <a:cubicBezTo>
                    <a:pt x="0" y="1008"/>
                    <a:pt x="12" y="2466"/>
                    <a:pt x="771" y="3303"/>
                  </a:cubicBezTo>
                  <a:cubicBezTo>
                    <a:pt x="962" y="3516"/>
                    <a:pt x="1184" y="3600"/>
                    <a:pt x="1410" y="3600"/>
                  </a:cubicBezTo>
                  <a:cubicBezTo>
                    <a:pt x="1703" y="3600"/>
                    <a:pt x="2004" y="3458"/>
                    <a:pt x="2256" y="3270"/>
                  </a:cubicBezTo>
                  <a:cubicBezTo>
                    <a:pt x="2338" y="3094"/>
                    <a:pt x="2387" y="2939"/>
                    <a:pt x="2395" y="2843"/>
                  </a:cubicBezTo>
                  <a:cubicBezTo>
                    <a:pt x="2424" y="2399"/>
                    <a:pt x="2379" y="150"/>
                    <a:pt x="1585" y="26"/>
                  </a:cubicBezTo>
                  <a:cubicBezTo>
                    <a:pt x="1465" y="8"/>
                    <a:pt x="1351" y="0"/>
                    <a:pt x="1244"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8"/>
            <p:cNvSpPr/>
            <p:nvPr/>
          </p:nvSpPr>
          <p:spPr>
            <a:xfrm>
              <a:off x="-4334834" y="-540049"/>
              <a:ext cx="152293" cy="226264"/>
            </a:xfrm>
            <a:custGeom>
              <a:rect b="b" l="l" r="r" t="t"/>
              <a:pathLst>
                <a:path extrusionOk="0" h="1768" w="1190">
                  <a:moveTo>
                    <a:pt x="608" y="0"/>
                  </a:moveTo>
                  <a:cubicBezTo>
                    <a:pt x="363" y="0"/>
                    <a:pt x="185" y="90"/>
                    <a:pt x="55" y="217"/>
                  </a:cubicBezTo>
                  <a:cubicBezTo>
                    <a:pt x="0" y="495"/>
                    <a:pt x="8" y="1211"/>
                    <a:pt x="380" y="1622"/>
                  </a:cubicBezTo>
                  <a:cubicBezTo>
                    <a:pt x="473" y="1726"/>
                    <a:pt x="582" y="1768"/>
                    <a:pt x="693" y="1768"/>
                  </a:cubicBezTo>
                  <a:cubicBezTo>
                    <a:pt x="837" y="1768"/>
                    <a:pt x="985" y="1698"/>
                    <a:pt x="1107" y="1606"/>
                  </a:cubicBezTo>
                  <a:cubicBezTo>
                    <a:pt x="1147" y="1520"/>
                    <a:pt x="1172" y="1444"/>
                    <a:pt x="1176" y="1397"/>
                  </a:cubicBezTo>
                  <a:cubicBezTo>
                    <a:pt x="1190" y="1178"/>
                    <a:pt x="1166" y="72"/>
                    <a:pt x="779" y="14"/>
                  </a:cubicBezTo>
                  <a:cubicBezTo>
                    <a:pt x="719" y="5"/>
                    <a:pt x="662" y="0"/>
                    <a:pt x="608"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8"/>
            <p:cNvSpPr/>
            <p:nvPr/>
          </p:nvSpPr>
          <p:spPr>
            <a:xfrm>
              <a:off x="-4312310" y="-514581"/>
              <a:ext cx="122219" cy="176737"/>
            </a:xfrm>
            <a:custGeom>
              <a:rect b="b" l="l" r="r" t="t"/>
              <a:pathLst>
                <a:path extrusionOk="0" h="1381" w="955">
                  <a:moveTo>
                    <a:pt x="361" y="1"/>
                  </a:moveTo>
                  <a:cubicBezTo>
                    <a:pt x="249" y="1"/>
                    <a:pt x="138" y="56"/>
                    <a:pt x="47" y="128"/>
                  </a:cubicBezTo>
                  <a:cubicBezTo>
                    <a:pt x="20" y="196"/>
                    <a:pt x="2" y="255"/>
                    <a:pt x="2" y="288"/>
                  </a:cubicBezTo>
                  <a:cubicBezTo>
                    <a:pt x="0" y="462"/>
                    <a:pt x="65" y="1323"/>
                    <a:pt x="370" y="1370"/>
                  </a:cubicBezTo>
                  <a:cubicBezTo>
                    <a:pt x="417" y="1377"/>
                    <a:pt x="461" y="1380"/>
                    <a:pt x="503" y="1380"/>
                  </a:cubicBezTo>
                  <a:cubicBezTo>
                    <a:pt x="693" y="1380"/>
                    <a:pt x="829" y="1311"/>
                    <a:pt x="926" y="1213"/>
                  </a:cubicBezTo>
                  <a:cubicBezTo>
                    <a:pt x="955" y="996"/>
                    <a:pt x="920" y="439"/>
                    <a:pt x="613" y="116"/>
                  </a:cubicBezTo>
                  <a:cubicBezTo>
                    <a:pt x="534" y="33"/>
                    <a:pt x="447" y="1"/>
                    <a:pt x="3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8"/>
            <p:cNvSpPr/>
            <p:nvPr/>
          </p:nvSpPr>
          <p:spPr>
            <a:xfrm>
              <a:off x="-4267518" y="-465693"/>
              <a:ext cx="43640" cy="81138"/>
            </a:xfrm>
            <a:custGeom>
              <a:rect b="b" l="l" r="r" t="t"/>
              <a:pathLst>
                <a:path extrusionOk="0" h="634" w="341">
                  <a:moveTo>
                    <a:pt x="181" y="0"/>
                  </a:moveTo>
                  <a:cubicBezTo>
                    <a:pt x="103" y="0"/>
                    <a:pt x="47" y="39"/>
                    <a:pt x="10" y="92"/>
                  </a:cubicBezTo>
                  <a:cubicBezTo>
                    <a:pt x="0" y="192"/>
                    <a:pt x="12" y="450"/>
                    <a:pt x="122" y="589"/>
                  </a:cubicBezTo>
                  <a:cubicBezTo>
                    <a:pt x="147" y="620"/>
                    <a:pt x="175" y="633"/>
                    <a:pt x="203" y="633"/>
                  </a:cubicBezTo>
                  <a:cubicBezTo>
                    <a:pt x="246" y="633"/>
                    <a:pt x="289" y="603"/>
                    <a:pt x="323" y="565"/>
                  </a:cubicBezTo>
                  <a:cubicBezTo>
                    <a:pt x="333" y="532"/>
                    <a:pt x="337" y="507"/>
                    <a:pt x="337" y="489"/>
                  </a:cubicBezTo>
                  <a:cubicBezTo>
                    <a:pt x="341" y="409"/>
                    <a:pt x="317" y="14"/>
                    <a:pt x="208" y="2"/>
                  </a:cubicBezTo>
                  <a:cubicBezTo>
                    <a:pt x="199" y="1"/>
                    <a:pt x="190" y="0"/>
                    <a:pt x="18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8"/>
            <p:cNvSpPr/>
            <p:nvPr/>
          </p:nvSpPr>
          <p:spPr>
            <a:xfrm>
              <a:off x="-4516819" y="-644479"/>
              <a:ext cx="507559" cy="588441"/>
            </a:xfrm>
            <a:custGeom>
              <a:rect b="b" l="l" r="r" t="t"/>
              <a:pathLst>
                <a:path extrusionOk="0" h="4598" w="3966">
                  <a:moveTo>
                    <a:pt x="119" y="0"/>
                  </a:moveTo>
                  <a:lnTo>
                    <a:pt x="119" y="0"/>
                  </a:lnTo>
                  <a:cubicBezTo>
                    <a:pt x="43" y="165"/>
                    <a:pt x="0" y="311"/>
                    <a:pt x="0" y="423"/>
                  </a:cubicBezTo>
                  <a:cubicBezTo>
                    <a:pt x="0" y="1047"/>
                    <a:pt x="368" y="4466"/>
                    <a:pt x="1712" y="4583"/>
                  </a:cubicBezTo>
                  <a:cubicBezTo>
                    <a:pt x="1823" y="4593"/>
                    <a:pt x="1929" y="4598"/>
                    <a:pt x="2030" y="4598"/>
                  </a:cubicBezTo>
                  <a:cubicBezTo>
                    <a:pt x="3234" y="4598"/>
                    <a:pt x="3756" y="3928"/>
                    <a:pt x="3965" y="3279"/>
                  </a:cubicBezTo>
                  <a:lnTo>
                    <a:pt x="3965" y="3279"/>
                  </a:lnTo>
                  <a:cubicBezTo>
                    <a:pt x="3708" y="3848"/>
                    <a:pt x="3179" y="4367"/>
                    <a:pt x="2119" y="4367"/>
                  </a:cubicBezTo>
                  <a:cubicBezTo>
                    <a:pt x="2017" y="4367"/>
                    <a:pt x="1911" y="4363"/>
                    <a:pt x="1800" y="4353"/>
                  </a:cubicBezTo>
                  <a:cubicBezTo>
                    <a:pt x="456" y="4235"/>
                    <a:pt x="88" y="814"/>
                    <a:pt x="88" y="194"/>
                  </a:cubicBezTo>
                  <a:cubicBezTo>
                    <a:pt x="88" y="137"/>
                    <a:pt x="98" y="71"/>
                    <a:pt x="119"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8"/>
            <p:cNvSpPr/>
            <p:nvPr/>
          </p:nvSpPr>
          <p:spPr>
            <a:xfrm>
              <a:off x="-4483801" y="-776425"/>
              <a:ext cx="457776" cy="686471"/>
            </a:xfrm>
            <a:custGeom>
              <a:rect b="b" l="l" r="r" t="t"/>
              <a:pathLst>
                <a:path extrusionOk="0" h="5364" w="3577">
                  <a:moveTo>
                    <a:pt x="1665" y="75"/>
                  </a:moveTo>
                  <a:cubicBezTo>
                    <a:pt x="1854" y="75"/>
                    <a:pt x="2046" y="139"/>
                    <a:pt x="2232" y="294"/>
                  </a:cubicBezTo>
                  <a:cubicBezTo>
                    <a:pt x="3189" y="1088"/>
                    <a:pt x="3451" y="2731"/>
                    <a:pt x="3433" y="3394"/>
                  </a:cubicBezTo>
                  <a:cubicBezTo>
                    <a:pt x="3417" y="4020"/>
                    <a:pt x="3142" y="5289"/>
                    <a:pt x="1697" y="5289"/>
                  </a:cubicBezTo>
                  <a:cubicBezTo>
                    <a:pt x="1615" y="5289"/>
                    <a:pt x="1530" y="5285"/>
                    <a:pt x="1440" y="5276"/>
                  </a:cubicBezTo>
                  <a:cubicBezTo>
                    <a:pt x="351" y="5170"/>
                    <a:pt x="126" y="2166"/>
                    <a:pt x="139" y="1618"/>
                  </a:cubicBezTo>
                  <a:cubicBezTo>
                    <a:pt x="152" y="1177"/>
                    <a:pt x="883" y="75"/>
                    <a:pt x="1665" y="75"/>
                  </a:cubicBezTo>
                  <a:close/>
                  <a:moveTo>
                    <a:pt x="1632" y="1"/>
                  </a:moveTo>
                  <a:cubicBezTo>
                    <a:pt x="792" y="1"/>
                    <a:pt x="18" y="1134"/>
                    <a:pt x="10" y="1589"/>
                  </a:cubicBezTo>
                  <a:cubicBezTo>
                    <a:pt x="0" y="2152"/>
                    <a:pt x="266" y="5243"/>
                    <a:pt x="1440" y="5350"/>
                  </a:cubicBezTo>
                  <a:cubicBezTo>
                    <a:pt x="1536" y="5359"/>
                    <a:pt x="1628" y="5363"/>
                    <a:pt x="1716" y="5363"/>
                  </a:cubicBezTo>
                  <a:cubicBezTo>
                    <a:pt x="3269" y="5363"/>
                    <a:pt x="3551" y="4058"/>
                    <a:pt x="3562" y="3416"/>
                  </a:cubicBezTo>
                  <a:cubicBezTo>
                    <a:pt x="3576" y="2731"/>
                    <a:pt x="3277" y="1043"/>
                    <a:pt x="2246" y="227"/>
                  </a:cubicBezTo>
                  <a:cubicBezTo>
                    <a:pt x="2044" y="68"/>
                    <a:pt x="1836" y="1"/>
                    <a:pt x="1632"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8"/>
            <p:cNvSpPr/>
            <p:nvPr/>
          </p:nvSpPr>
          <p:spPr>
            <a:xfrm>
              <a:off x="-4448991" y="-712052"/>
              <a:ext cx="373054" cy="575771"/>
            </a:xfrm>
            <a:custGeom>
              <a:rect b="b" l="l" r="r" t="t"/>
              <a:pathLst>
                <a:path extrusionOk="0" h="4499" w="2915">
                  <a:moveTo>
                    <a:pt x="1449" y="60"/>
                  </a:moveTo>
                  <a:cubicBezTo>
                    <a:pt x="1509" y="60"/>
                    <a:pt x="1572" y="63"/>
                    <a:pt x="1638" y="69"/>
                  </a:cubicBezTo>
                  <a:cubicBezTo>
                    <a:pt x="2512" y="149"/>
                    <a:pt x="2796" y="2672"/>
                    <a:pt x="2801" y="3132"/>
                  </a:cubicBezTo>
                  <a:cubicBezTo>
                    <a:pt x="2808" y="3503"/>
                    <a:pt x="2261" y="4438"/>
                    <a:pt x="1637" y="4438"/>
                  </a:cubicBezTo>
                  <a:cubicBezTo>
                    <a:pt x="1487" y="4438"/>
                    <a:pt x="1334" y="4384"/>
                    <a:pt x="1182" y="4257"/>
                  </a:cubicBezTo>
                  <a:cubicBezTo>
                    <a:pt x="391" y="3597"/>
                    <a:pt x="125" y="2218"/>
                    <a:pt x="118" y="1663"/>
                  </a:cubicBezTo>
                  <a:cubicBezTo>
                    <a:pt x="108" y="1133"/>
                    <a:pt x="285" y="60"/>
                    <a:pt x="1449" y="60"/>
                  </a:cubicBezTo>
                  <a:close/>
                  <a:moveTo>
                    <a:pt x="1429" y="1"/>
                  </a:moveTo>
                  <a:cubicBezTo>
                    <a:pt x="180" y="1"/>
                    <a:pt x="1" y="1105"/>
                    <a:pt x="14" y="1649"/>
                  </a:cubicBezTo>
                  <a:cubicBezTo>
                    <a:pt x="28" y="2218"/>
                    <a:pt x="323" y="3635"/>
                    <a:pt x="1174" y="4313"/>
                  </a:cubicBezTo>
                  <a:cubicBezTo>
                    <a:pt x="1338" y="4444"/>
                    <a:pt x="1503" y="4498"/>
                    <a:pt x="1664" y="4498"/>
                  </a:cubicBezTo>
                  <a:cubicBezTo>
                    <a:pt x="2335" y="4498"/>
                    <a:pt x="2915" y="3538"/>
                    <a:pt x="2905" y="3157"/>
                  </a:cubicBezTo>
                  <a:cubicBezTo>
                    <a:pt x="2891" y="2686"/>
                    <a:pt x="2573" y="90"/>
                    <a:pt x="1636" y="10"/>
                  </a:cubicBezTo>
                  <a:cubicBezTo>
                    <a:pt x="1564" y="4"/>
                    <a:pt x="1495" y="1"/>
                    <a:pt x="1429"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8"/>
            <p:cNvSpPr/>
            <p:nvPr/>
          </p:nvSpPr>
          <p:spPr>
            <a:xfrm>
              <a:off x="-4389737" y="-652926"/>
              <a:ext cx="256467" cy="418230"/>
            </a:xfrm>
            <a:custGeom>
              <a:rect b="b" l="l" r="r" t="t"/>
              <a:pathLst>
                <a:path extrusionOk="0" h="3268" w="2004">
                  <a:moveTo>
                    <a:pt x="865" y="42"/>
                  </a:moveTo>
                  <a:cubicBezTo>
                    <a:pt x="968" y="42"/>
                    <a:pt x="1073" y="81"/>
                    <a:pt x="1178" y="174"/>
                  </a:cubicBezTo>
                  <a:cubicBezTo>
                    <a:pt x="1720" y="655"/>
                    <a:pt x="1912" y="1657"/>
                    <a:pt x="1922" y="2060"/>
                  </a:cubicBezTo>
                  <a:cubicBezTo>
                    <a:pt x="1931" y="2442"/>
                    <a:pt x="1819" y="3222"/>
                    <a:pt x="1028" y="3222"/>
                  </a:cubicBezTo>
                  <a:cubicBezTo>
                    <a:pt x="986" y="3222"/>
                    <a:pt x="942" y="3220"/>
                    <a:pt x="897" y="3216"/>
                  </a:cubicBezTo>
                  <a:cubicBezTo>
                    <a:pt x="300" y="3157"/>
                    <a:pt x="89" y="1326"/>
                    <a:pt x="79" y="992"/>
                  </a:cubicBezTo>
                  <a:cubicBezTo>
                    <a:pt x="74" y="720"/>
                    <a:pt x="439" y="42"/>
                    <a:pt x="865" y="42"/>
                  </a:cubicBezTo>
                  <a:close/>
                  <a:moveTo>
                    <a:pt x="847" y="0"/>
                  </a:moveTo>
                  <a:cubicBezTo>
                    <a:pt x="389" y="0"/>
                    <a:pt x="1" y="698"/>
                    <a:pt x="9" y="974"/>
                  </a:cubicBezTo>
                  <a:cubicBezTo>
                    <a:pt x="18" y="1316"/>
                    <a:pt x="259" y="3198"/>
                    <a:pt x="897" y="3261"/>
                  </a:cubicBezTo>
                  <a:cubicBezTo>
                    <a:pt x="945" y="3265"/>
                    <a:pt x="991" y="3267"/>
                    <a:pt x="1035" y="3267"/>
                  </a:cubicBezTo>
                  <a:cubicBezTo>
                    <a:pt x="1889" y="3267"/>
                    <a:pt x="2003" y="2468"/>
                    <a:pt x="1992" y="2071"/>
                  </a:cubicBezTo>
                  <a:cubicBezTo>
                    <a:pt x="1980" y="1657"/>
                    <a:pt x="1767" y="630"/>
                    <a:pt x="1182" y="135"/>
                  </a:cubicBezTo>
                  <a:cubicBezTo>
                    <a:pt x="1070" y="40"/>
                    <a:pt x="956" y="0"/>
                    <a:pt x="84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8"/>
            <p:cNvSpPr/>
            <p:nvPr/>
          </p:nvSpPr>
          <p:spPr>
            <a:xfrm>
              <a:off x="-4489816" y="-355376"/>
              <a:ext cx="151013" cy="113516"/>
            </a:xfrm>
            <a:custGeom>
              <a:rect b="b" l="l" r="r" t="t"/>
              <a:pathLst>
                <a:path extrusionOk="0" h="887" w="1180">
                  <a:moveTo>
                    <a:pt x="1180" y="1"/>
                  </a:moveTo>
                  <a:lnTo>
                    <a:pt x="0" y="525"/>
                  </a:lnTo>
                  <a:lnTo>
                    <a:pt x="196" y="887"/>
                  </a:lnTo>
                  <a:cubicBezTo>
                    <a:pt x="221" y="869"/>
                    <a:pt x="1180" y="1"/>
                    <a:pt x="1180"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8"/>
            <p:cNvSpPr/>
            <p:nvPr/>
          </p:nvSpPr>
          <p:spPr>
            <a:xfrm>
              <a:off x="-5537958" y="-524819"/>
              <a:ext cx="879717" cy="169826"/>
            </a:xfrm>
            <a:custGeom>
              <a:rect b="b" l="l" r="r" t="t"/>
              <a:pathLst>
                <a:path extrusionOk="0" h="1327" w="6874">
                  <a:moveTo>
                    <a:pt x="77" y="0"/>
                  </a:moveTo>
                  <a:cubicBezTo>
                    <a:pt x="0" y="433"/>
                    <a:pt x="0" y="892"/>
                    <a:pt x="73" y="1327"/>
                  </a:cubicBezTo>
                  <a:lnTo>
                    <a:pt x="73" y="1327"/>
                  </a:lnTo>
                  <a:cubicBezTo>
                    <a:pt x="1066" y="1148"/>
                    <a:pt x="2638" y="1096"/>
                    <a:pt x="3836" y="1096"/>
                  </a:cubicBezTo>
                  <a:cubicBezTo>
                    <a:pt x="4147" y="1096"/>
                    <a:pt x="4433" y="1100"/>
                    <a:pt x="4677" y="1106"/>
                  </a:cubicBezTo>
                  <a:cubicBezTo>
                    <a:pt x="4784" y="1108"/>
                    <a:pt x="4886" y="1109"/>
                    <a:pt x="4984" y="1109"/>
                  </a:cubicBezTo>
                  <a:cubicBezTo>
                    <a:pt x="6263" y="1109"/>
                    <a:pt x="6874" y="912"/>
                    <a:pt x="6874" y="912"/>
                  </a:cubicBezTo>
                  <a:cubicBezTo>
                    <a:pt x="6841" y="910"/>
                    <a:pt x="6798" y="909"/>
                    <a:pt x="6745" y="909"/>
                  </a:cubicBezTo>
                  <a:cubicBezTo>
                    <a:pt x="6588" y="909"/>
                    <a:pt x="6344" y="916"/>
                    <a:pt x="6026" y="916"/>
                  </a:cubicBezTo>
                  <a:cubicBezTo>
                    <a:pt x="4852" y="916"/>
                    <a:pt x="2663" y="828"/>
                    <a:pt x="7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8"/>
            <p:cNvSpPr/>
            <p:nvPr/>
          </p:nvSpPr>
          <p:spPr>
            <a:xfrm>
              <a:off x="-4768169" y="-66017"/>
              <a:ext cx="182112" cy="62197"/>
            </a:xfrm>
            <a:custGeom>
              <a:rect b="b" l="l" r="r" t="t"/>
              <a:pathLst>
                <a:path extrusionOk="0" h="486" w="1423">
                  <a:moveTo>
                    <a:pt x="1191" y="1"/>
                  </a:moveTo>
                  <a:cubicBezTo>
                    <a:pt x="665" y="1"/>
                    <a:pt x="213" y="173"/>
                    <a:pt x="0" y="421"/>
                  </a:cubicBezTo>
                  <a:cubicBezTo>
                    <a:pt x="35" y="461"/>
                    <a:pt x="78" y="486"/>
                    <a:pt x="122" y="486"/>
                  </a:cubicBezTo>
                  <a:cubicBezTo>
                    <a:pt x="528" y="486"/>
                    <a:pt x="1070" y="343"/>
                    <a:pt x="1422" y="13"/>
                  </a:cubicBezTo>
                  <a:cubicBezTo>
                    <a:pt x="1348" y="7"/>
                    <a:pt x="1270" y="1"/>
                    <a:pt x="119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8"/>
            <p:cNvSpPr/>
            <p:nvPr/>
          </p:nvSpPr>
          <p:spPr>
            <a:xfrm>
              <a:off x="-4878358" y="-907858"/>
              <a:ext cx="302795" cy="71923"/>
            </a:xfrm>
            <a:custGeom>
              <a:rect b="b" l="l" r="r" t="t"/>
              <a:pathLst>
                <a:path extrusionOk="0" h="562" w="2366">
                  <a:moveTo>
                    <a:pt x="963" y="0"/>
                  </a:moveTo>
                  <a:cubicBezTo>
                    <a:pt x="613" y="0"/>
                    <a:pt x="285" y="73"/>
                    <a:pt x="1" y="210"/>
                  </a:cubicBezTo>
                  <a:cubicBezTo>
                    <a:pt x="509" y="427"/>
                    <a:pt x="1196" y="562"/>
                    <a:pt x="1951" y="562"/>
                  </a:cubicBezTo>
                  <a:cubicBezTo>
                    <a:pt x="2094" y="562"/>
                    <a:pt x="2231" y="558"/>
                    <a:pt x="2365" y="550"/>
                  </a:cubicBezTo>
                  <a:cubicBezTo>
                    <a:pt x="2019" y="167"/>
                    <a:pt x="1427" y="1"/>
                    <a:pt x="990" y="1"/>
                  </a:cubicBezTo>
                  <a:cubicBezTo>
                    <a:pt x="981" y="0"/>
                    <a:pt x="972" y="0"/>
                    <a:pt x="96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8"/>
            <p:cNvSpPr/>
            <p:nvPr/>
          </p:nvSpPr>
          <p:spPr>
            <a:xfrm>
              <a:off x="-3293731" y="-876504"/>
              <a:ext cx="397370" cy="211547"/>
            </a:xfrm>
            <a:custGeom>
              <a:rect b="b" l="l" r="r" t="t"/>
              <a:pathLst>
                <a:path extrusionOk="0" h="1653" w="3105">
                  <a:moveTo>
                    <a:pt x="140" y="0"/>
                  </a:moveTo>
                  <a:lnTo>
                    <a:pt x="1" y="1277"/>
                  </a:lnTo>
                  <a:lnTo>
                    <a:pt x="2925" y="1653"/>
                  </a:lnTo>
                  <a:lnTo>
                    <a:pt x="3105" y="2"/>
                  </a:lnTo>
                  <a:lnTo>
                    <a:pt x="140"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8"/>
            <p:cNvSpPr/>
            <p:nvPr/>
          </p:nvSpPr>
          <p:spPr>
            <a:xfrm>
              <a:off x="-2856685" y="-873560"/>
              <a:ext cx="250324" cy="248660"/>
            </a:xfrm>
            <a:custGeom>
              <a:rect b="b" l="l" r="r" t="t"/>
              <a:pathLst>
                <a:path extrusionOk="0" h="1943" w="1956">
                  <a:moveTo>
                    <a:pt x="159" y="1"/>
                  </a:moveTo>
                  <a:lnTo>
                    <a:pt x="1" y="1634"/>
                  </a:lnTo>
                  <a:lnTo>
                    <a:pt x="1953" y="1943"/>
                  </a:lnTo>
                  <a:lnTo>
                    <a:pt x="1955" y="1"/>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8"/>
            <p:cNvSpPr/>
            <p:nvPr/>
          </p:nvSpPr>
          <p:spPr>
            <a:xfrm>
              <a:off x="-2831601" y="-879063"/>
              <a:ext cx="14206" cy="769145"/>
            </a:xfrm>
            <a:custGeom>
              <a:rect b="b" l="l" r="r" t="t"/>
              <a:pathLst>
                <a:path extrusionOk="0" h="6010" w="111">
                  <a:moveTo>
                    <a:pt x="1" y="0"/>
                  </a:moveTo>
                  <a:lnTo>
                    <a:pt x="1" y="6010"/>
                  </a:lnTo>
                  <a:lnTo>
                    <a:pt x="110" y="6010"/>
                  </a:lnTo>
                  <a:lnTo>
                    <a:pt x="110"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8"/>
            <p:cNvSpPr/>
            <p:nvPr/>
          </p:nvSpPr>
          <p:spPr>
            <a:xfrm>
              <a:off x="-2819571" y="-409639"/>
              <a:ext cx="63733" cy="13822"/>
            </a:xfrm>
            <a:custGeom>
              <a:rect b="b" l="l" r="r" t="t"/>
              <a:pathLst>
                <a:path extrusionOk="0" h="108" w="498">
                  <a:moveTo>
                    <a:pt x="0" y="0"/>
                  </a:moveTo>
                  <a:lnTo>
                    <a:pt x="0" y="108"/>
                  </a:lnTo>
                  <a:lnTo>
                    <a:pt x="497" y="108"/>
                  </a:lnTo>
                  <a:lnTo>
                    <a:pt x="497" y="0"/>
                  </a:ln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8"/>
            <p:cNvSpPr/>
            <p:nvPr/>
          </p:nvSpPr>
          <p:spPr>
            <a:xfrm>
              <a:off x="-2779002" y="-447009"/>
              <a:ext cx="88432" cy="88304"/>
            </a:xfrm>
            <a:custGeom>
              <a:rect b="b" l="l" r="r" t="t"/>
              <a:pathLst>
                <a:path extrusionOk="0" h="690" w="691">
                  <a:moveTo>
                    <a:pt x="345" y="1"/>
                  </a:moveTo>
                  <a:cubicBezTo>
                    <a:pt x="155" y="1"/>
                    <a:pt x="0" y="155"/>
                    <a:pt x="0" y="345"/>
                  </a:cubicBezTo>
                  <a:cubicBezTo>
                    <a:pt x="0" y="537"/>
                    <a:pt x="155" y="689"/>
                    <a:pt x="345" y="689"/>
                  </a:cubicBezTo>
                  <a:cubicBezTo>
                    <a:pt x="536" y="689"/>
                    <a:pt x="691" y="535"/>
                    <a:pt x="691" y="345"/>
                  </a:cubicBezTo>
                  <a:cubicBezTo>
                    <a:pt x="691" y="153"/>
                    <a:pt x="536" y="1"/>
                    <a:pt x="345"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8"/>
            <p:cNvSpPr/>
            <p:nvPr/>
          </p:nvSpPr>
          <p:spPr>
            <a:xfrm>
              <a:off x="-3332508" y="-444449"/>
              <a:ext cx="78194" cy="84465"/>
            </a:xfrm>
            <a:custGeom>
              <a:rect b="b" l="l" r="r" t="t"/>
              <a:pathLst>
                <a:path extrusionOk="0" h="660" w="611">
                  <a:moveTo>
                    <a:pt x="73" y="0"/>
                  </a:moveTo>
                  <a:lnTo>
                    <a:pt x="0" y="659"/>
                  </a:lnTo>
                  <a:cubicBezTo>
                    <a:pt x="147" y="638"/>
                    <a:pt x="265" y="521"/>
                    <a:pt x="288" y="374"/>
                  </a:cubicBezTo>
                  <a:lnTo>
                    <a:pt x="611" y="374"/>
                  </a:lnTo>
                  <a:lnTo>
                    <a:pt x="611" y="266"/>
                  </a:lnTo>
                  <a:lnTo>
                    <a:pt x="288" y="266"/>
                  </a:lnTo>
                  <a:cubicBezTo>
                    <a:pt x="268" y="147"/>
                    <a:pt x="186" y="43"/>
                    <a:pt x="7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8"/>
            <p:cNvSpPr/>
            <p:nvPr/>
          </p:nvSpPr>
          <p:spPr>
            <a:xfrm>
              <a:off x="-2898406" y="420556"/>
              <a:ext cx="22140" cy="24444"/>
            </a:xfrm>
            <a:custGeom>
              <a:rect b="b" l="l" r="r" t="t"/>
              <a:pathLst>
                <a:path extrusionOk="0" h="191" w="173">
                  <a:moveTo>
                    <a:pt x="86" y="1"/>
                  </a:moveTo>
                  <a:cubicBezTo>
                    <a:pt x="66" y="1"/>
                    <a:pt x="46" y="10"/>
                    <a:pt x="32" y="29"/>
                  </a:cubicBezTo>
                  <a:cubicBezTo>
                    <a:pt x="2" y="66"/>
                    <a:pt x="0" y="127"/>
                    <a:pt x="32" y="164"/>
                  </a:cubicBezTo>
                  <a:cubicBezTo>
                    <a:pt x="46" y="181"/>
                    <a:pt x="66" y="190"/>
                    <a:pt x="86" y="190"/>
                  </a:cubicBezTo>
                  <a:cubicBezTo>
                    <a:pt x="106" y="190"/>
                    <a:pt x="126" y="181"/>
                    <a:pt x="141" y="164"/>
                  </a:cubicBezTo>
                  <a:cubicBezTo>
                    <a:pt x="172" y="127"/>
                    <a:pt x="172" y="66"/>
                    <a:pt x="141" y="29"/>
                  </a:cubicBezTo>
                  <a:cubicBezTo>
                    <a:pt x="126" y="10"/>
                    <a:pt x="106" y="1"/>
                    <a:pt x="86"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8"/>
            <p:cNvSpPr/>
            <p:nvPr/>
          </p:nvSpPr>
          <p:spPr>
            <a:xfrm>
              <a:off x="-2898406" y="788877"/>
              <a:ext cx="21884" cy="24572"/>
            </a:xfrm>
            <a:custGeom>
              <a:rect b="b" l="l" r="r" t="t"/>
              <a:pathLst>
                <a:path extrusionOk="0" h="192" w="171">
                  <a:moveTo>
                    <a:pt x="84" y="0"/>
                  </a:moveTo>
                  <a:cubicBezTo>
                    <a:pt x="64" y="0"/>
                    <a:pt x="44" y="10"/>
                    <a:pt x="30" y="28"/>
                  </a:cubicBezTo>
                  <a:cubicBezTo>
                    <a:pt x="0" y="65"/>
                    <a:pt x="0" y="126"/>
                    <a:pt x="30" y="163"/>
                  </a:cubicBezTo>
                  <a:cubicBezTo>
                    <a:pt x="44" y="182"/>
                    <a:pt x="64" y="191"/>
                    <a:pt x="84" y="191"/>
                  </a:cubicBezTo>
                  <a:cubicBezTo>
                    <a:pt x="104" y="191"/>
                    <a:pt x="125" y="182"/>
                    <a:pt x="139" y="163"/>
                  </a:cubicBezTo>
                  <a:cubicBezTo>
                    <a:pt x="170" y="126"/>
                    <a:pt x="170" y="67"/>
                    <a:pt x="139" y="28"/>
                  </a:cubicBezTo>
                  <a:cubicBezTo>
                    <a:pt x="125" y="10"/>
                    <a:pt x="104" y="0"/>
                    <a:pt x="84"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8"/>
            <p:cNvSpPr/>
            <p:nvPr/>
          </p:nvSpPr>
          <p:spPr>
            <a:xfrm>
              <a:off x="-2747519" y="604845"/>
              <a:ext cx="22140" cy="24572"/>
            </a:xfrm>
            <a:custGeom>
              <a:rect b="b" l="l" r="r" t="t"/>
              <a:pathLst>
                <a:path extrusionOk="0" h="192" w="173">
                  <a:moveTo>
                    <a:pt x="89" y="1"/>
                  </a:moveTo>
                  <a:cubicBezTo>
                    <a:pt x="69" y="1"/>
                    <a:pt x="49" y="10"/>
                    <a:pt x="34" y="29"/>
                  </a:cubicBezTo>
                  <a:cubicBezTo>
                    <a:pt x="5" y="66"/>
                    <a:pt x="1" y="126"/>
                    <a:pt x="34" y="163"/>
                  </a:cubicBezTo>
                  <a:cubicBezTo>
                    <a:pt x="50" y="182"/>
                    <a:pt x="70" y="191"/>
                    <a:pt x="90" y="191"/>
                  </a:cubicBezTo>
                  <a:cubicBezTo>
                    <a:pt x="109" y="191"/>
                    <a:pt x="129" y="182"/>
                    <a:pt x="144" y="163"/>
                  </a:cubicBezTo>
                  <a:cubicBezTo>
                    <a:pt x="173" y="126"/>
                    <a:pt x="173" y="66"/>
                    <a:pt x="144" y="29"/>
                  </a:cubicBezTo>
                  <a:cubicBezTo>
                    <a:pt x="129" y="10"/>
                    <a:pt x="109" y="1"/>
                    <a:pt x="89"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8"/>
            <p:cNvSpPr/>
            <p:nvPr/>
          </p:nvSpPr>
          <p:spPr>
            <a:xfrm>
              <a:off x="-3049676" y="604589"/>
              <a:ext cx="21884" cy="24316"/>
            </a:xfrm>
            <a:custGeom>
              <a:rect b="b" l="l" r="r" t="t"/>
              <a:pathLst>
                <a:path extrusionOk="0" h="190" w="171">
                  <a:moveTo>
                    <a:pt x="85" y="1"/>
                  </a:moveTo>
                  <a:cubicBezTo>
                    <a:pt x="65" y="1"/>
                    <a:pt x="45" y="10"/>
                    <a:pt x="30" y="29"/>
                  </a:cubicBezTo>
                  <a:cubicBezTo>
                    <a:pt x="1" y="66"/>
                    <a:pt x="1" y="126"/>
                    <a:pt x="30" y="164"/>
                  </a:cubicBezTo>
                  <a:cubicBezTo>
                    <a:pt x="45" y="181"/>
                    <a:pt x="65" y="190"/>
                    <a:pt x="85" y="190"/>
                  </a:cubicBezTo>
                  <a:cubicBezTo>
                    <a:pt x="105" y="190"/>
                    <a:pt x="125" y="181"/>
                    <a:pt x="140" y="164"/>
                  </a:cubicBezTo>
                  <a:cubicBezTo>
                    <a:pt x="169" y="126"/>
                    <a:pt x="171" y="66"/>
                    <a:pt x="140" y="29"/>
                  </a:cubicBezTo>
                  <a:cubicBezTo>
                    <a:pt x="125" y="10"/>
                    <a:pt x="105" y="1"/>
                    <a:pt x="85"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8"/>
            <p:cNvSpPr/>
            <p:nvPr/>
          </p:nvSpPr>
          <p:spPr>
            <a:xfrm>
              <a:off x="-2790520" y="474563"/>
              <a:ext cx="20092" cy="24572"/>
            </a:xfrm>
            <a:custGeom>
              <a:rect b="b" l="l" r="r" t="t"/>
              <a:pathLst>
                <a:path extrusionOk="0" h="192" w="157">
                  <a:moveTo>
                    <a:pt x="79" y="0"/>
                  </a:moveTo>
                  <a:cubicBezTo>
                    <a:pt x="34" y="0"/>
                    <a:pt x="0" y="41"/>
                    <a:pt x="0" y="96"/>
                  </a:cubicBezTo>
                  <a:cubicBezTo>
                    <a:pt x="0" y="147"/>
                    <a:pt x="34" y="192"/>
                    <a:pt x="79" y="192"/>
                  </a:cubicBezTo>
                  <a:cubicBezTo>
                    <a:pt x="122" y="192"/>
                    <a:pt x="157" y="149"/>
                    <a:pt x="157" y="96"/>
                  </a:cubicBezTo>
                  <a:cubicBezTo>
                    <a:pt x="157" y="45"/>
                    <a:pt x="122" y="0"/>
                    <a:pt x="79"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8"/>
            <p:cNvSpPr/>
            <p:nvPr/>
          </p:nvSpPr>
          <p:spPr>
            <a:xfrm>
              <a:off x="-3004628" y="734870"/>
              <a:ext cx="20220" cy="24700"/>
            </a:xfrm>
            <a:custGeom>
              <a:rect b="b" l="l" r="r" t="t"/>
              <a:pathLst>
                <a:path extrusionOk="0" h="193" w="158">
                  <a:moveTo>
                    <a:pt x="79" y="0"/>
                  </a:moveTo>
                  <a:cubicBezTo>
                    <a:pt x="34" y="0"/>
                    <a:pt x="1" y="41"/>
                    <a:pt x="1" y="96"/>
                  </a:cubicBezTo>
                  <a:cubicBezTo>
                    <a:pt x="1" y="147"/>
                    <a:pt x="34" y="192"/>
                    <a:pt x="79" y="192"/>
                  </a:cubicBezTo>
                  <a:cubicBezTo>
                    <a:pt x="120" y="192"/>
                    <a:pt x="157" y="149"/>
                    <a:pt x="157" y="96"/>
                  </a:cubicBezTo>
                  <a:cubicBezTo>
                    <a:pt x="157" y="45"/>
                    <a:pt x="122" y="0"/>
                    <a:pt x="79"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8"/>
            <p:cNvSpPr/>
            <p:nvPr/>
          </p:nvSpPr>
          <p:spPr>
            <a:xfrm>
              <a:off x="-2790520" y="735126"/>
              <a:ext cx="20092" cy="24572"/>
            </a:xfrm>
            <a:custGeom>
              <a:rect b="b" l="l" r="r" t="t"/>
              <a:pathLst>
                <a:path extrusionOk="0" h="192" w="157">
                  <a:moveTo>
                    <a:pt x="79" y="0"/>
                  </a:moveTo>
                  <a:cubicBezTo>
                    <a:pt x="34" y="0"/>
                    <a:pt x="0" y="41"/>
                    <a:pt x="0" y="96"/>
                  </a:cubicBezTo>
                  <a:cubicBezTo>
                    <a:pt x="0" y="147"/>
                    <a:pt x="34" y="192"/>
                    <a:pt x="79" y="192"/>
                  </a:cubicBezTo>
                  <a:cubicBezTo>
                    <a:pt x="122" y="192"/>
                    <a:pt x="157" y="151"/>
                    <a:pt x="157" y="96"/>
                  </a:cubicBezTo>
                  <a:cubicBezTo>
                    <a:pt x="157" y="45"/>
                    <a:pt x="122" y="0"/>
                    <a:pt x="79"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8"/>
            <p:cNvSpPr/>
            <p:nvPr/>
          </p:nvSpPr>
          <p:spPr>
            <a:xfrm>
              <a:off x="-3004372" y="474307"/>
              <a:ext cx="20220" cy="24316"/>
            </a:xfrm>
            <a:custGeom>
              <a:rect b="b" l="l" r="r" t="t"/>
              <a:pathLst>
                <a:path extrusionOk="0" h="190" w="158">
                  <a:moveTo>
                    <a:pt x="79" y="0"/>
                  </a:moveTo>
                  <a:cubicBezTo>
                    <a:pt x="36" y="0"/>
                    <a:pt x="1" y="41"/>
                    <a:pt x="1" y="96"/>
                  </a:cubicBezTo>
                  <a:cubicBezTo>
                    <a:pt x="1" y="149"/>
                    <a:pt x="36" y="190"/>
                    <a:pt x="79" y="190"/>
                  </a:cubicBezTo>
                  <a:cubicBezTo>
                    <a:pt x="124" y="190"/>
                    <a:pt x="157" y="149"/>
                    <a:pt x="157" y="96"/>
                  </a:cubicBezTo>
                  <a:cubicBezTo>
                    <a:pt x="157" y="41"/>
                    <a:pt x="124" y="0"/>
                    <a:pt x="79"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8"/>
            <p:cNvSpPr/>
            <p:nvPr/>
          </p:nvSpPr>
          <p:spPr>
            <a:xfrm>
              <a:off x="-2842095" y="433866"/>
              <a:ext cx="22908" cy="24444"/>
            </a:xfrm>
            <a:custGeom>
              <a:rect b="b" l="l" r="r" t="t"/>
              <a:pathLst>
                <a:path extrusionOk="0" h="191" w="179">
                  <a:moveTo>
                    <a:pt x="88" y="0"/>
                  </a:moveTo>
                  <a:cubicBezTo>
                    <a:pt x="78" y="0"/>
                    <a:pt x="68" y="2"/>
                    <a:pt x="59" y="7"/>
                  </a:cubicBezTo>
                  <a:cubicBezTo>
                    <a:pt x="18" y="27"/>
                    <a:pt x="0" y="83"/>
                    <a:pt x="16" y="132"/>
                  </a:cubicBezTo>
                  <a:cubicBezTo>
                    <a:pt x="29" y="169"/>
                    <a:pt x="59" y="190"/>
                    <a:pt x="90" y="190"/>
                  </a:cubicBezTo>
                  <a:cubicBezTo>
                    <a:pt x="100" y="190"/>
                    <a:pt x="110" y="188"/>
                    <a:pt x="120" y="183"/>
                  </a:cubicBezTo>
                  <a:cubicBezTo>
                    <a:pt x="159" y="163"/>
                    <a:pt x="178" y="109"/>
                    <a:pt x="161" y="60"/>
                  </a:cubicBezTo>
                  <a:cubicBezTo>
                    <a:pt x="147" y="23"/>
                    <a:pt x="118" y="0"/>
                    <a:pt x="88"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8"/>
            <p:cNvSpPr/>
            <p:nvPr/>
          </p:nvSpPr>
          <p:spPr>
            <a:xfrm>
              <a:off x="-2955740" y="775568"/>
              <a:ext cx="22908" cy="24444"/>
            </a:xfrm>
            <a:custGeom>
              <a:rect b="b" l="l" r="r" t="t"/>
              <a:pathLst>
                <a:path extrusionOk="0" h="191" w="179">
                  <a:moveTo>
                    <a:pt x="88" y="0"/>
                  </a:moveTo>
                  <a:cubicBezTo>
                    <a:pt x="78" y="0"/>
                    <a:pt x="68" y="2"/>
                    <a:pt x="59" y="7"/>
                  </a:cubicBezTo>
                  <a:cubicBezTo>
                    <a:pt x="20" y="27"/>
                    <a:pt x="0" y="83"/>
                    <a:pt x="18" y="132"/>
                  </a:cubicBezTo>
                  <a:cubicBezTo>
                    <a:pt x="30" y="169"/>
                    <a:pt x="59" y="190"/>
                    <a:pt x="90" y="190"/>
                  </a:cubicBezTo>
                  <a:cubicBezTo>
                    <a:pt x="100" y="190"/>
                    <a:pt x="110" y="188"/>
                    <a:pt x="120" y="183"/>
                  </a:cubicBezTo>
                  <a:cubicBezTo>
                    <a:pt x="159" y="162"/>
                    <a:pt x="178" y="109"/>
                    <a:pt x="161" y="60"/>
                  </a:cubicBezTo>
                  <a:cubicBezTo>
                    <a:pt x="149" y="23"/>
                    <a:pt x="119" y="0"/>
                    <a:pt x="88"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8"/>
            <p:cNvSpPr/>
            <p:nvPr/>
          </p:nvSpPr>
          <p:spPr>
            <a:xfrm>
              <a:off x="-2758782" y="673825"/>
              <a:ext cx="23164" cy="24572"/>
            </a:xfrm>
            <a:custGeom>
              <a:rect b="b" l="l" r="r" t="t"/>
              <a:pathLst>
                <a:path extrusionOk="0" h="192" w="181">
                  <a:moveTo>
                    <a:pt x="90" y="1"/>
                  </a:moveTo>
                  <a:cubicBezTo>
                    <a:pt x="79" y="1"/>
                    <a:pt x="69" y="3"/>
                    <a:pt x="59" y="8"/>
                  </a:cubicBezTo>
                  <a:cubicBezTo>
                    <a:pt x="20" y="27"/>
                    <a:pt x="1" y="84"/>
                    <a:pt x="18" y="133"/>
                  </a:cubicBezTo>
                  <a:cubicBezTo>
                    <a:pt x="32" y="170"/>
                    <a:pt x="61" y="191"/>
                    <a:pt x="92" y="191"/>
                  </a:cubicBezTo>
                  <a:cubicBezTo>
                    <a:pt x="102" y="191"/>
                    <a:pt x="112" y="189"/>
                    <a:pt x="122" y="184"/>
                  </a:cubicBezTo>
                  <a:cubicBezTo>
                    <a:pt x="161" y="164"/>
                    <a:pt x="181" y="108"/>
                    <a:pt x="163" y="59"/>
                  </a:cubicBezTo>
                  <a:cubicBezTo>
                    <a:pt x="150" y="22"/>
                    <a:pt x="120" y="1"/>
                    <a:pt x="90"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8"/>
            <p:cNvSpPr/>
            <p:nvPr/>
          </p:nvSpPr>
          <p:spPr>
            <a:xfrm>
              <a:off x="-3039310" y="535608"/>
              <a:ext cx="22780" cy="24572"/>
            </a:xfrm>
            <a:custGeom>
              <a:rect b="b" l="l" r="r" t="t"/>
              <a:pathLst>
                <a:path extrusionOk="0" h="192" w="178">
                  <a:moveTo>
                    <a:pt x="89" y="1"/>
                  </a:moveTo>
                  <a:cubicBezTo>
                    <a:pt x="79" y="1"/>
                    <a:pt x="68" y="3"/>
                    <a:pt x="59" y="8"/>
                  </a:cubicBezTo>
                  <a:cubicBezTo>
                    <a:pt x="20" y="28"/>
                    <a:pt x="0" y="82"/>
                    <a:pt x="18" y="131"/>
                  </a:cubicBezTo>
                  <a:cubicBezTo>
                    <a:pt x="31" y="169"/>
                    <a:pt x="60" y="191"/>
                    <a:pt x="91" y="191"/>
                  </a:cubicBezTo>
                  <a:cubicBezTo>
                    <a:pt x="100" y="191"/>
                    <a:pt x="110" y="189"/>
                    <a:pt x="119" y="184"/>
                  </a:cubicBezTo>
                  <a:cubicBezTo>
                    <a:pt x="158" y="165"/>
                    <a:pt x="178" y="108"/>
                    <a:pt x="162" y="59"/>
                  </a:cubicBezTo>
                  <a:cubicBezTo>
                    <a:pt x="149" y="22"/>
                    <a:pt x="119" y="1"/>
                    <a:pt x="89"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8"/>
            <p:cNvSpPr/>
            <p:nvPr/>
          </p:nvSpPr>
          <p:spPr>
            <a:xfrm>
              <a:off x="-2759933" y="532793"/>
              <a:ext cx="23292" cy="24316"/>
            </a:xfrm>
            <a:custGeom>
              <a:rect b="b" l="l" r="r" t="t"/>
              <a:pathLst>
                <a:path extrusionOk="0" h="190" w="182">
                  <a:moveTo>
                    <a:pt x="93" y="0"/>
                  </a:moveTo>
                  <a:cubicBezTo>
                    <a:pt x="62" y="0"/>
                    <a:pt x="31" y="23"/>
                    <a:pt x="18" y="59"/>
                  </a:cubicBezTo>
                  <a:cubicBezTo>
                    <a:pt x="0" y="108"/>
                    <a:pt x="20" y="163"/>
                    <a:pt x="61" y="183"/>
                  </a:cubicBezTo>
                  <a:cubicBezTo>
                    <a:pt x="71" y="188"/>
                    <a:pt x="82" y="190"/>
                    <a:pt x="93" y="190"/>
                  </a:cubicBezTo>
                  <a:cubicBezTo>
                    <a:pt x="125" y="190"/>
                    <a:pt x="154" y="169"/>
                    <a:pt x="164" y="132"/>
                  </a:cubicBezTo>
                  <a:cubicBezTo>
                    <a:pt x="182" y="83"/>
                    <a:pt x="162" y="26"/>
                    <a:pt x="121" y="7"/>
                  </a:cubicBezTo>
                  <a:cubicBezTo>
                    <a:pt x="112" y="2"/>
                    <a:pt x="103" y="0"/>
                    <a:pt x="9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8"/>
            <p:cNvSpPr/>
            <p:nvPr/>
          </p:nvSpPr>
          <p:spPr>
            <a:xfrm>
              <a:off x="-3038670" y="676640"/>
              <a:ext cx="23164" cy="24444"/>
            </a:xfrm>
            <a:custGeom>
              <a:rect b="b" l="l" r="r" t="t"/>
              <a:pathLst>
                <a:path extrusionOk="0" h="191" w="181">
                  <a:moveTo>
                    <a:pt x="92" y="1"/>
                  </a:moveTo>
                  <a:cubicBezTo>
                    <a:pt x="61" y="1"/>
                    <a:pt x="30" y="24"/>
                    <a:pt x="17" y="60"/>
                  </a:cubicBezTo>
                  <a:cubicBezTo>
                    <a:pt x="1" y="109"/>
                    <a:pt x="20" y="164"/>
                    <a:pt x="62" y="183"/>
                  </a:cubicBezTo>
                  <a:cubicBezTo>
                    <a:pt x="71" y="188"/>
                    <a:pt x="82" y="190"/>
                    <a:pt x="92" y="190"/>
                  </a:cubicBezTo>
                  <a:cubicBezTo>
                    <a:pt x="123" y="190"/>
                    <a:pt x="153" y="168"/>
                    <a:pt x="163" y="133"/>
                  </a:cubicBezTo>
                  <a:cubicBezTo>
                    <a:pt x="181" y="84"/>
                    <a:pt x="161" y="27"/>
                    <a:pt x="120" y="7"/>
                  </a:cubicBezTo>
                  <a:cubicBezTo>
                    <a:pt x="111" y="3"/>
                    <a:pt x="102" y="1"/>
                    <a:pt x="92"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8"/>
            <p:cNvSpPr/>
            <p:nvPr/>
          </p:nvSpPr>
          <p:spPr>
            <a:xfrm>
              <a:off x="-2839664" y="774288"/>
              <a:ext cx="22908" cy="24444"/>
            </a:xfrm>
            <a:custGeom>
              <a:rect b="b" l="l" r="r" t="t"/>
              <a:pathLst>
                <a:path extrusionOk="0" h="191" w="179">
                  <a:moveTo>
                    <a:pt x="90" y="1"/>
                  </a:moveTo>
                  <a:cubicBezTo>
                    <a:pt x="59" y="1"/>
                    <a:pt x="28" y="24"/>
                    <a:pt x="15" y="60"/>
                  </a:cubicBezTo>
                  <a:cubicBezTo>
                    <a:pt x="1" y="111"/>
                    <a:pt x="17" y="164"/>
                    <a:pt x="60" y="183"/>
                  </a:cubicBezTo>
                  <a:cubicBezTo>
                    <a:pt x="69" y="188"/>
                    <a:pt x="79" y="190"/>
                    <a:pt x="88" y="190"/>
                  </a:cubicBezTo>
                  <a:cubicBezTo>
                    <a:pt x="119" y="190"/>
                    <a:pt x="148" y="168"/>
                    <a:pt x="161" y="132"/>
                  </a:cubicBezTo>
                  <a:cubicBezTo>
                    <a:pt x="179" y="84"/>
                    <a:pt x="159" y="27"/>
                    <a:pt x="118" y="7"/>
                  </a:cubicBezTo>
                  <a:cubicBezTo>
                    <a:pt x="109" y="3"/>
                    <a:pt x="100" y="1"/>
                    <a:pt x="90"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8"/>
            <p:cNvSpPr/>
            <p:nvPr/>
          </p:nvSpPr>
          <p:spPr>
            <a:xfrm>
              <a:off x="-2958044" y="435145"/>
              <a:ext cx="23420" cy="24316"/>
            </a:xfrm>
            <a:custGeom>
              <a:rect b="b" l="l" r="r" t="t"/>
              <a:pathLst>
                <a:path extrusionOk="0" h="190" w="183">
                  <a:moveTo>
                    <a:pt x="92" y="0"/>
                  </a:moveTo>
                  <a:cubicBezTo>
                    <a:pt x="62" y="0"/>
                    <a:pt x="32" y="24"/>
                    <a:pt x="18" y="60"/>
                  </a:cubicBezTo>
                  <a:cubicBezTo>
                    <a:pt x="1" y="108"/>
                    <a:pt x="20" y="163"/>
                    <a:pt x="61" y="183"/>
                  </a:cubicBezTo>
                  <a:cubicBezTo>
                    <a:pt x="71" y="188"/>
                    <a:pt x="81" y="190"/>
                    <a:pt x="90" y="190"/>
                  </a:cubicBezTo>
                  <a:cubicBezTo>
                    <a:pt x="121" y="190"/>
                    <a:pt x="152" y="168"/>
                    <a:pt x="165" y="132"/>
                  </a:cubicBezTo>
                  <a:cubicBezTo>
                    <a:pt x="183" y="85"/>
                    <a:pt x="163" y="26"/>
                    <a:pt x="120" y="7"/>
                  </a:cubicBezTo>
                  <a:cubicBezTo>
                    <a:pt x="111" y="2"/>
                    <a:pt x="102" y="0"/>
                    <a:pt x="92"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8"/>
            <p:cNvSpPr/>
            <p:nvPr/>
          </p:nvSpPr>
          <p:spPr>
            <a:xfrm>
              <a:off x="-1696562" y="421580"/>
              <a:ext cx="21884" cy="24316"/>
            </a:xfrm>
            <a:custGeom>
              <a:rect b="b" l="l" r="r" t="t"/>
              <a:pathLst>
                <a:path extrusionOk="0" h="190" w="171">
                  <a:moveTo>
                    <a:pt x="85" y="1"/>
                  </a:moveTo>
                  <a:cubicBezTo>
                    <a:pt x="65" y="1"/>
                    <a:pt x="45" y="10"/>
                    <a:pt x="30" y="29"/>
                  </a:cubicBezTo>
                  <a:cubicBezTo>
                    <a:pt x="1" y="64"/>
                    <a:pt x="1" y="126"/>
                    <a:pt x="30" y="162"/>
                  </a:cubicBezTo>
                  <a:cubicBezTo>
                    <a:pt x="45" y="180"/>
                    <a:pt x="65" y="190"/>
                    <a:pt x="85" y="190"/>
                  </a:cubicBezTo>
                  <a:cubicBezTo>
                    <a:pt x="105" y="190"/>
                    <a:pt x="125" y="180"/>
                    <a:pt x="139" y="162"/>
                  </a:cubicBezTo>
                  <a:cubicBezTo>
                    <a:pt x="171" y="126"/>
                    <a:pt x="171" y="64"/>
                    <a:pt x="139" y="29"/>
                  </a:cubicBezTo>
                  <a:cubicBezTo>
                    <a:pt x="125" y="10"/>
                    <a:pt x="105" y="1"/>
                    <a:pt x="85"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8"/>
            <p:cNvSpPr/>
            <p:nvPr/>
          </p:nvSpPr>
          <p:spPr>
            <a:xfrm>
              <a:off x="-1697330" y="790157"/>
              <a:ext cx="22396" cy="24444"/>
            </a:xfrm>
            <a:custGeom>
              <a:rect b="b" l="l" r="r" t="t"/>
              <a:pathLst>
                <a:path extrusionOk="0" h="191" w="175">
                  <a:moveTo>
                    <a:pt x="89" y="0"/>
                  </a:moveTo>
                  <a:cubicBezTo>
                    <a:pt x="69" y="0"/>
                    <a:pt x="49" y="9"/>
                    <a:pt x="34" y="28"/>
                  </a:cubicBezTo>
                  <a:cubicBezTo>
                    <a:pt x="5" y="65"/>
                    <a:pt x="1" y="126"/>
                    <a:pt x="34" y="163"/>
                  </a:cubicBezTo>
                  <a:cubicBezTo>
                    <a:pt x="50" y="182"/>
                    <a:pt x="70" y="191"/>
                    <a:pt x="89" y="191"/>
                  </a:cubicBezTo>
                  <a:cubicBezTo>
                    <a:pt x="109" y="191"/>
                    <a:pt x="129" y="182"/>
                    <a:pt x="143" y="163"/>
                  </a:cubicBezTo>
                  <a:cubicBezTo>
                    <a:pt x="175" y="124"/>
                    <a:pt x="175" y="65"/>
                    <a:pt x="143" y="28"/>
                  </a:cubicBezTo>
                  <a:cubicBezTo>
                    <a:pt x="129" y="9"/>
                    <a:pt x="109" y="0"/>
                    <a:pt x="89"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8"/>
            <p:cNvSpPr/>
            <p:nvPr/>
          </p:nvSpPr>
          <p:spPr>
            <a:xfrm>
              <a:off x="-1545803" y="605868"/>
              <a:ext cx="22396" cy="24316"/>
            </a:xfrm>
            <a:custGeom>
              <a:rect b="b" l="l" r="r" t="t"/>
              <a:pathLst>
                <a:path extrusionOk="0" h="190" w="175">
                  <a:moveTo>
                    <a:pt x="88" y="0"/>
                  </a:moveTo>
                  <a:cubicBezTo>
                    <a:pt x="68" y="0"/>
                    <a:pt x="48" y="10"/>
                    <a:pt x="33" y="28"/>
                  </a:cubicBezTo>
                  <a:cubicBezTo>
                    <a:pt x="4" y="66"/>
                    <a:pt x="0" y="126"/>
                    <a:pt x="33" y="163"/>
                  </a:cubicBezTo>
                  <a:cubicBezTo>
                    <a:pt x="48" y="181"/>
                    <a:pt x="68" y="190"/>
                    <a:pt x="88" y="190"/>
                  </a:cubicBezTo>
                  <a:cubicBezTo>
                    <a:pt x="108" y="190"/>
                    <a:pt x="128" y="181"/>
                    <a:pt x="143" y="163"/>
                  </a:cubicBezTo>
                  <a:cubicBezTo>
                    <a:pt x="172" y="126"/>
                    <a:pt x="174" y="66"/>
                    <a:pt x="143" y="28"/>
                  </a:cubicBezTo>
                  <a:cubicBezTo>
                    <a:pt x="128" y="10"/>
                    <a:pt x="108" y="0"/>
                    <a:pt x="88"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8"/>
            <p:cNvSpPr/>
            <p:nvPr/>
          </p:nvSpPr>
          <p:spPr>
            <a:xfrm>
              <a:off x="-1847960" y="605612"/>
              <a:ext cx="21628" cy="24444"/>
            </a:xfrm>
            <a:custGeom>
              <a:rect b="b" l="l" r="r" t="t"/>
              <a:pathLst>
                <a:path extrusionOk="0" h="191" w="169">
                  <a:moveTo>
                    <a:pt x="84" y="1"/>
                  </a:moveTo>
                  <a:cubicBezTo>
                    <a:pt x="64" y="1"/>
                    <a:pt x="44" y="10"/>
                    <a:pt x="29" y="28"/>
                  </a:cubicBezTo>
                  <a:cubicBezTo>
                    <a:pt x="0" y="64"/>
                    <a:pt x="0" y="126"/>
                    <a:pt x="29" y="161"/>
                  </a:cubicBezTo>
                  <a:cubicBezTo>
                    <a:pt x="44" y="180"/>
                    <a:pt x="64" y="190"/>
                    <a:pt x="84" y="190"/>
                  </a:cubicBezTo>
                  <a:cubicBezTo>
                    <a:pt x="104" y="190"/>
                    <a:pt x="123" y="181"/>
                    <a:pt x="139" y="161"/>
                  </a:cubicBezTo>
                  <a:cubicBezTo>
                    <a:pt x="168" y="126"/>
                    <a:pt x="168" y="64"/>
                    <a:pt x="139" y="28"/>
                  </a:cubicBezTo>
                  <a:cubicBezTo>
                    <a:pt x="124" y="10"/>
                    <a:pt x="104" y="1"/>
                    <a:pt x="84"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8"/>
            <p:cNvSpPr/>
            <p:nvPr/>
          </p:nvSpPr>
          <p:spPr>
            <a:xfrm>
              <a:off x="-1588932" y="475459"/>
              <a:ext cx="20220" cy="24444"/>
            </a:xfrm>
            <a:custGeom>
              <a:rect b="b" l="l" r="r" t="t"/>
              <a:pathLst>
                <a:path extrusionOk="0" h="191" w="158">
                  <a:moveTo>
                    <a:pt x="79" y="1"/>
                  </a:moveTo>
                  <a:cubicBezTo>
                    <a:pt x="34" y="1"/>
                    <a:pt x="1" y="42"/>
                    <a:pt x="1" y="97"/>
                  </a:cubicBezTo>
                  <a:cubicBezTo>
                    <a:pt x="1" y="148"/>
                    <a:pt x="34" y="191"/>
                    <a:pt x="79" y="191"/>
                  </a:cubicBezTo>
                  <a:cubicBezTo>
                    <a:pt x="122" y="191"/>
                    <a:pt x="157" y="150"/>
                    <a:pt x="157" y="97"/>
                  </a:cubicBezTo>
                  <a:cubicBezTo>
                    <a:pt x="157" y="44"/>
                    <a:pt x="122" y="1"/>
                    <a:pt x="79"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8"/>
            <p:cNvSpPr/>
            <p:nvPr/>
          </p:nvSpPr>
          <p:spPr>
            <a:xfrm>
              <a:off x="-1802912" y="735894"/>
              <a:ext cx="20092" cy="24316"/>
            </a:xfrm>
            <a:custGeom>
              <a:rect b="b" l="l" r="r" t="t"/>
              <a:pathLst>
                <a:path extrusionOk="0" h="190" w="157">
                  <a:moveTo>
                    <a:pt x="78" y="0"/>
                  </a:moveTo>
                  <a:cubicBezTo>
                    <a:pt x="33" y="0"/>
                    <a:pt x="0" y="41"/>
                    <a:pt x="0" y="96"/>
                  </a:cubicBezTo>
                  <a:cubicBezTo>
                    <a:pt x="0" y="147"/>
                    <a:pt x="33" y="190"/>
                    <a:pt x="78" y="190"/>
                  </a:cubicBezTo>
                  <a:cubicBezTo>
                    <a:pt x="119" y="190"/>
                    <a:pt x="157" y="149"/>
                    <a:pt x="157" y="96"/>
                  </a:cubicBezTo>
                  <a:cubicBezTo>
                    <a:pt x="157" y="43"/>
                    <a:pt x="121" y="0"/>
                    <a:pt x="78"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8"/>
            <p:cNvSpPr/>
            <p:nvPr/>
          </p:nvSpPr>
          <p:spPr>
            <a:xfrm>
              <a:off x="-1588932" y="736150"/>
              <a:ext cx="20220" cy="24572"/>
            </a:xfrm>
            <a:custGeom>
              <a:rect b="b" l="l" r="r" t="t"/>
              <a:pathLst>
                <a:path extrusionOk="0" h="192" w="158">
                  <a:moveTo>
                    <a:pt x="79" y="0"/>
                  </a:moveTo>
                  <a:cubicBezTo>
                    <a:pt x="34" y="0"/>
                    <a:pt x="1" y="41"/>
                    <a:pt x="1" y="96"/>
                  </a:cubicBezTo>
                  <a:cubicBezTo>
                    <a:pt x="1" y="149"/>
                    <a:pt x="34" y="192"/>
                    <a:pt x="79" y="192"/>
                  </a:cubicBezTo>
                  <a:cubicBezTo>
                    <a:pt x="122" y="192"/>
                    <a:pt x="157" y="149"/>
                    <a:pt x="157" y="96"/>
                  </a:cubicBezTo>
                  <a:cubicBezTo>
                    <a:pt x="157" y="45"/>
                    <a:pt x="122" y="0"/>
                    <a:pt x="79"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8"/>
            <p:cNvSpPr/>
            <p:nvPr/>
          </p:nvSpPr>
          <p:spPr>
            <a:xfrm>
              <a:off x="-1802912" y="475203"/>
              <a:ext cx="20092" cy="24444"/>
            </a:xfrm>
            <a:custGeom>
              <a:rect b="b" l="l" r="r" t="t"/>
              <a:pathLst>
                <a:path extrusionOk="0" h="191" w="157">
                  <a:moveTo>
                    <a:pt x="78" y="1"/>
                  </a:moveTo>
                  <a:cubicBezTo>
                    <a:pt x="33" y="1"/>
                    <a:pt x="0" y="42"/>
                    <a:pt x="0" y="95"/>
                  </a:cubicBezTo>
                  <a:cubicBezTo>
                    <a:pt x="0" y="150"/>
                    <a:pt x="37" y="191"/>
                    <a:pt x="78" y="191"/>
                  </a:cubicBezTo>
                  <a:cubicBezTo>
                    <a:pt x="121" y="191"/>
                    <a:pt x="157" y="150"/>
                    <a:pt x="157" y="95"/>
                  </a:cubicBezTo>
                  <a:cubicBezTo>
                    <a:pt x="157" y="44"/>
                    <a:pt x="121" y="1"/>
                    <a:pt x="7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8"/>
            <p:cNvSpPr/>
            <p:nvPr/>
          </p:nvSpPr>
          <p:spPr>
            <a:xfrm>
              <a:off x="-1640507" y="434761"/>
              <a:ext cx="22908" cy="24572"/>
            </a:xfrm>
            <a:custGeom>
              <a:rect b="b" l="l" r="r" t="t"/>
              <a:pathLst>
                <a:path extrusionOk="0" h="192" w="179">
                  <a:moveTo>
                    <a:pt x="89" y="1"/>
                  </a:moveTo>
                  <a:cubicBezTo>
                    <a:pt x="79" y="1"/>
                    <a:pt x="69" y="3"/>
                    <a:pt x="59" y="8"/>
                  </a:cubicBezTo>
                  <a:cubicBezTo>
                    <a:pt x="18" y="27"/>
                    <a:pt x="1" y="84"/>
                    <a:pt x="16" y="133"/>
                  </a:cubicBezTo>
                  <a:cubicBezTo>
                    <a:pt x="30" y="170"/>
                    <a:pt x="59" y="191"/>
                    <a:pt x="90" y="191"/>
                  </a:cubicBezTo>
                  <a:cubicBezTo>
                    <a:pt x="100" y="191"/>
                    <a:pt x="110" y="189"/>
                    <a:pt x="120" y="184"/>
                  </a:cubicBezTo>
                  <a:cubicBezTo>
                    <a:pt x="159" y="164"/>
                    <a:pt x="179" y="108"/>
                    <a:pt x="161" y="59"/>
                  </a:cubicBezTo>
                  <a:cubicBezTo>
                    <a:pt x="148" y="22"/>
                    <a:pt x="119" y="1"/>
                    <a:pt x="89"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8"/>
            <p:cNvSpPr/>
            <p:nvPr/>
          </p:nvSpPr>
          <p:spPr>
            <a:xfrm>
              <a:off x="-1754152" y="776463"/>
              <a:ext cx="22908" cy="24572"/>
            </a:xfrm>
            <a:custGeom>
              <a:rect b="b" l="l" r="r" t="t"/>
              <a:pathLst>
                <a:path extrusionOk="0" h="192" w="179">
                  <a:moveTo>
                    <a:pt x="89" y="1"/>
                  </a:moveTo>
                  <a:cubicBezTo>
                    <a:pt x="79" y="1"/>
                    <a:pt x="69" y="3"/>
                    <a:pt x="59" y="8"/>
                  </a:cubicBezTo>
                  <a:cubicBezTo>
                    <a:pt x="20" y="27"/>
                    <a:pt x="1" y="84"/>
                    <a:pt x="18" y="133"/>
                  </a:cubicBezTo>
                  <a:cubicBezTo>
                    <a:pt x="30" y="170"/>
                    <a:pt x="59" y="191"/>
                    <a:pt x="90" y="191"/>
                  </a:cubicBezTo>
                  <a:cubicBezTo>
                    <a:pt x="100" y="191"/>
                    <a:pt x="110" y="189"/>
                    <a:pt x="120" y="184"/>
                  </a:cubicBezTo>
                  <a:cubicBezTo>
                    <a:pt x="159" y="162"/>
                    <a:pt x="179" y="108"/>
                    <a:pt x="161" y="59"/>
                  </a:cubicBezTo>
                  <a:cubicBezTo>
                    <a:pt x="149" y="22"/>
                    <a:pt x="120" y="1"/>
                    <a:pt x="89"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8"/>
            <p:cNvSpPr/>
            <p:nvPr/>
          </p:nvSpPr>
          <p:spPr>
            <a:xfrm>
              <a:off x="-1557065" y="674849"/>
              <a:ext cx="23036" cy="24444"/>
            </a:xfrm>
            <a:custGeom>
              <a:rect b="b" l="l" r="r" t="t"/>
              <a:pathLst>
                <a:path extrusionOk="0" h="191" w="180">
                  <a:moveTo>
                    <a:pt x="89" y="1"/>
                  </a:moveTo>
                  <a:cubicBezTo>
                    <a:pt x="79" y="1"/>
                    <a:pt x="68" y="3"/>
                    <a:pt x="59" y="8"/>
                  </a:cubicBezTo>
                  <a:cubicBezTo>
                    <a:pt x="20" y="27"/>
                    <a:pt x="0" y="84"/>
                    <a:pt x="18" y="133"/>
                  </a:cubicBezTo>
                  <a:cubicBezTo>
                    <a:pt x="31" y="170"/>
                    <a:pt x="61" y="191"/>
                    <a:pt x="91" y="191"/>
                  </a:cubicBezTo>
                  <a:cubicBezTo>
                    <a:pt x="101" y="191"/>
                    <a:pt x="112" y="189"/>
                    <a:pt x="121" y="184"/>
                  </a:cubicBezTo>
                  <a:cubicBezTo>
                    <a:pt x="160" y="164"/>
                    <a:pt x="180" y="107"/>
                    <a:pt x="162" y="59"/>
                  </a:cubicBezTo>
                  <a:cubicBezTo>
                    <a:pt x="149" y="22"/>
                    <a:pt x="119" y="1"/>
                    <a:pt x="89"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8"/>
            <p:cNvSpPr/>
            <p:nvPr/>
          </p:nvSpPr>
          <p:spPr>
            <a:xfrm>
              <a:off x="-1837722" y="536504"/>
              <a:ext cx="22908" cy="24572"/>
            </a:xfrm>
            <a:custGeom>
              <a:rect b="b" l="l" r="r" t="t"/>
              <a:pathLst>
                <a:path extrusionOk="0" h="192" w="179">
                  <a:moveTo>
                    <a:pt x="88" y="0"/>
                  </a:moveTo>
                  <a:cubicBezTo>
                    <a:pt x="78" y="0"/>
                    <a:pt x="68" y="2"/>
                    <a:pt x="59" y="7"/>
                  </a:cubicBezTo>
                  <a:cubicBezTo>
                    <a:pt x="20" y="27"/>
                    <a:pt x="0" y="83"/>
                    <a:pt x="18" y="132"/>
                  </a:cubicBezTo>
                  <a:cubicBezTo>
                    <a:pt x="31" y="169"/>
                    <a:pt x="59" y="192"/>
                    <a:pt x="89" y="192"/>
                  </a:cubicBezTo>
                  <a:cubicBezTo>
                    <a:pt x="99" y="192"/>
                    <a:pt x="110" y="189"/>
                    <a:pt x="120" y="183"/>
                  </a:cubicBezTo>
                  <a:cubicBezTo>
                    <a:pt x="159" y="163"/>
                    <a:pt x="178" y="109"/>
                    <a:pt x="163" y="60"/>
                  </a:cubicBezTo>
                  <a:cubicBezTo>
                    <a:pt x="149" y="23"/>
                    <a:pt x="119" y="0"/>
                    <a:pt x="88"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8"/>
            <p:cNvSpPr/>
            <p:nvPr/>
          </p:nvSpPr>
          <p:spPr>
            <a:xfrm>
              <a:off x="-1558345" y="533689"/>
              <a:ext cx="23420" cy="24444"/>
            </a:xfrm>
            <a:custGeom>
              <a:rect b="b" l="l" r="r" t="t"/>
              <a:pathLst>
                <a:path extrusionOk="0" h="191" w="183">
                  <a:moveTo>
                    <a:pt x="93" y="1"/>
                  </a:moveTo>
                  <a:cubicBezTo>
                    <a:pt x="62" y="1"/>
                    <a:pt x="31" y="24"/>
                    <a:pt x="18" y="58"/>
                  </a:cubicBezTo>
                  <a:cubicBezTo>
                    <a:pt x="0" y="107"/>
                    <a:pt x="20" y="164"/>
                    <a:pt x="61" y="184"/>
                  </a:cubicBezTo>
                  <a:cubicBezTo>
                    <a:pt x="72" y="188"/>
                    <a:pt x="82" y="191"/>
                    <a:pt x="93" y="191"/>
                  </a:cubicBezTo>
                  <a:cubicBezTo>
                    <a:pt x="124" y="191"/>
                    <a:pt x="151" y="169"/>
                    <a:pt x="165" y="133"/>
                  </a:cubicBezTo>
                  <a:cubicBezTo>
                    <a:pt x="182" y="84"/>
                    <a:pt x="163" y="27"/>
                    <a:pt x="122" y="7"/>
                  </a:cubicBezTo>
                  <a:cubicBezTo>
                    <a:pt x="112" y="3"/>
                    <a:pt x="103" y="1"/>
                    <a:pt x="93"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8"/>
            <p:cNvSpPr/>
            <p:nvPr/>
          </p:nvSpPr>
          <p:spPr>
            <a:xfrm>
              <a:off x="-1836954" y="677664"/>
              <a:ext cx="23164" cy="24444"/>
            </a:xfrm>
            <a:custGeom>
              <a:rect b="b" l="l" r="r" t="t"/>
              <a:pathLst>
                <a:path extrusionOk="0" h="191" w="181">
                  <a:moveTo>
                    <a:pt x="91" y="1"/>
                  </a:moveTo>
                  <a:cubicBezTo>
                    <a:pt x="60" y="1"/>
                    <a:pt x="29" y="24"/>
                    <a:pt x="16" y="58"/>
                  </a:cubicBezTo>
                  <a:cubicBezTo>
                    <a:pt x="0" y="107"/>
                    <a:pt x="20" y="164"/>
                    <a:pt x="61" y="183"/>
                  </a:cubicBezTo>
                  <a:cubicBezTo>
                    <a:pt x="71" y="188"/>
                    <a:pt x="82" y="190"/>
                    <a:pt x="92" y="190"/>
                  </a:cubicBezTo>
                  <a:cubicBezTo>
                    <a:pt x="123" y="190"/>
                    <a:pt x="152" y="169"/>
                    <a:pt x="162" y="132"/>
                  </a:cubicBezTo>
                  <a:cubicBezTo>
                    <a:pt x="180" y="84"/>
                    <a:pt x="161" y="27"/>
                    <a:pt x="119" y="7"/>
                  </a:cubicBezTo>
                  <a:cubicBezTo>
                    <a:pt x="110" y="3"/>
                    <a:pt x="101" y="1"/>
                    <a:pt x="9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8"/>
            <p:cNvSpPr/>
            <p:nvPr/>
          </p:nvSpPr>
          <p:spPr>
            <a:xfrm>
              <a:off x="-1638460" y="775312"/>
              <a:ext cx="23420" cy="24444"/>
            </a:xfrm>
            <a:custGeom>
              <a:rect b="b" l="l" r="r" t="t"/>
              <a:pathLst>
                <a:path extrusionOk="0" h="191" w="183">
                  <a:moveTo>
                    <a:pt x="93" y="0"/>
                  </a:moveTo>
                  <a:cubicBezTo>
                    <a:pt x="62" y="0"/>
                    <a:pt x="31" y="23"/>
                    <a:pt x="18" y="58"/>
                  </a:cubicBezTo>
                  <a:cubicBezTo>
                    <a:pt x="0" y="111"/>
                    <a:pt x="20" y="164"/>
                    <a:pt x="63" y="183"/>
                  </a:cubicBezTo>
                  <a:cubicBezTo>
                    <a:pt x="72" y="188"/>
                    <a:pt x="82" y="190"/>
                    <a:pt x="92" y="190"/>
                  </a:cubicBezTo>
                  <a:cubicBezTo>
                    <a:pt x="122" y="190"/>
                    <a:pt x="151" y="168"/>
                    <a:pt x="165" y="132"/>
                  </a:cubicBezTo>
                  <a:cubicBezTo>
                    <a:pt x="182" y="83"/>
                    <a:pt x="163" y="27"/>
                    <a:pt x="122" y="7"/>
                  </a:cubicBezTo>
                  <a:cubicBezTo>
                    <a:pt x="112" y="3"/>
                    <a:pt x="103" y="0"/>
                    <a:pt x="9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8"/>
            <p:cNvSpPr/>
            <p:nvPr/>
          </p:nvSpPr>
          <p:spPr>
            <a:xfrm>
              <a:off x="-1756456" y="436041"/>
              <a:ext cx="22908" cy="24444"/>
            </a:xfrm>
            <a:custGeom>
              <a:rect b="b" l="l" r="r" t="t"/>
              <a:pathLst>
                <a:path extrusionOk="0" h="191" w="179">
                  <a:moveTo>
                    <a:pt x="90" y="1"/>
                  </a:moveTo>
                  <a:cubicBezTo>
                    <a:pt x="59" y="1"/>
                    <a:pt x="29" y="24"/>
                    <a:pt x="17" y="58"/>
                  </a:cubicBezTo>
                  <a:cubicBezTo>
                    <a:pt x="1" y="107"/>
                    <a:pt x="21" y="164"/>
                    <a:pt x="60" y="184"/>
                  </a:cubicBezTo>
                  <a:cubicBezTo>
                    <a:pt x="69" y="188"/>
                    <a:pt x="79" y="191"/>
                    <a:pt x="89" y="191"/>
                  </a:cubicBezTo>
                  <a:cubicBezTo>
                    <a:pt x="120" y="191"/>
                    <a:pt x="150" y="168"/>
                    <a:pt x="163" y="133"/>
                  </a:cubicBezTo>
                  <a:cubicBezTo>
                    <a:pt x="179" y="84"/>
                    <a:pt x="159" y="27"/>
                    <a:pt x="118" y="8"/>
                  </a:cubicBezTo>
                  <a:cubicBezTo>
                    <a:pt x="109" y="3"/>
                    <a:pt x="100" y="1"/>
                    <a:pt x="90"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7" name="Google Shape;1187;p28"/>
          <p:cNvSpPr txBox="1"/>
          <p:nvPr>
            <p:ph hasCustomPrompt="1" type="title"/>
          </p:nvPr>
        </p:nvSpPr>
        <p:spPr>
          <a:xfrm>
            <a:off x="4251725" y="629975"/>
            <a:ext cx="4179000" cy="768900"/>
          </a:xfrm>
          <a:prstGeom prst="rect">
            <a:avLst/>
          </a:prstGeom>
          <a:solidFill>
            <a:schemeClr val="dk2"/>
          </a:solidFill>
          <a:ln>
            <a:noFill/>
          </a:ln>
        </p:spPr>
        <p:txBody>
          <a:bodyPr anchorCtr="0" anchor="ctr" bIns="91425" lIns="91425" spcFirstLastPara="1" rIns="91425" wrap="square" tIns="91425">
            <a:noAutofit/>
          </a:bodyPr>
          <a:lstStyle>
            <a:lvl1pPr lvl="0" rtl="0" algn="ctr">
              <a:spcBef>
                <a:spcPts val="0"/>
              </a:spcBef>
              <a:spcAft>
                <a:spcPts val="0"/>
              </a:spcAft>
              <a:buClr>
                <a:schemeClr val="dk2"/>
              </a:buClr>
              <a:buSzPts val="6000"/>
              <a:buNone/>
              <a:defRPr sz="4500"/>
            </a:lvl1pPr>
            <a:lvl2pPr lvl="1" rtl="0" algn="ctr">
              <a:spcBef>
                <a:spcPts val="0"/>
              </a:spcBef>
              <a:spcAft>
                <a:spcPts val="0"/>
              </a:spcAft>
              <a:buClr>
                <a:schemeClr val="dk2"/>
              </a:buClr>
              <a:buSzPts val="6000"/>
              <a:buNone/>
              <a:defRPr sz="6000">
                <a:solidFill>
                  <a:schemeClr val="dk2"/>
                </a:solidFill>
              </a:defRPr>
            </a:lvl2pPr>
            <a:lvl3pPr lvl="2" rtl="0" algn="ctr">
              <a:spcBef>
                <a:spcPts val="0"/>
              </a:spcBef>
              <a:spcAft>
                <a:spcPts val="0"/>
              </a:spcAft>
              <a:buClr>
                <a:schemeClr val="dk2"/>
              </a:buClr>
              <a:buSzPts val="6000"/>
              <a:buNone/>
              <a:defRPr sz="6000">
                <a:solidFill>
                  <a:schemeClr val="dk2"/>
                </a:solidFill>
              </a:defRPr>
            </a:lvl3pPr>
            <a:lvl4pPr lvl="3" rtl="0" algn="ctr">
              <a:spcBef>
                <a:spcPts val="0"/>
              </a:spcBef>
              <a:spcAft>
                <a:spcPts val="0"/>
              </a:spcAft>
              <a:buClr>
                <a:schemeClr val="dk2"/>
              </a:buClr>
              <a:buSzPts val="6000"/>
              <a:buNone/>
              <a:defRPr sz="6000">
                <a:solidFill>
                  <a:schemeClr val="dk2"/>
                </a:solidFill>
              </a:defRPr>
            </a:lvl4pPr>
            <a:lvl5pPr lvl="4" rtl="0" algn="ctr">
              <a:spcBef>
                <a:spcPts val="0"/>
              </a:spcBef>
              <a:spcAft>
                <a:spcPts val="0"/>
              </a:spcAft>
              <a:buClr>
                <a:schemeClr val="dk2"/>
              </a:buClr>
              <a:buSzPts val="6000"/>
              <a:buNone/>
              <a:defRPr sz="6000">
                <a:solidFill>
                  <a:schemeClr val="dk2"/>
                </a:solidFill>
              </a:defRPr>
            </a:lvl5pPr>
            <a:lvl6pPr lvl="5" rtl="0" algn="ctr">
              <a:spcBef>
                <a:spcPts val="0"/>
              </a:spcBef>
              <a:spcAft>
                <a:spcPts val="0"/>
              </a:spcAft>
              <a:buClr>
                <a:schemeClr val="dk2"/>
              </a:buClr>
              <a:buSzPts val="6000"/>
              <a:buNone/>
              <a:defRPr sz="6000">
                <a:solidFill>
                  <a:schemeClr val="dk2"/>
                </a:solidFill>
              </a:defRPr>
            </a:lvl6pPr>
            <a:lvl7pPr lvl="6" rtl="0" algn="ctr">
              <a:spcBef>
                <a:spcPts val="0"/>
              </a:spcBef>
              <a:spcAft>
                <a:spcPts val="0"/>
              </a:spcAft>
              <a:buClr>
                <a:schemeClr val="dk2"/>
              </a:buClr>
              <a:buSzPts val="6000"/>
              <a:buNone/>
              <a:defRPr sz="6000">
                <a:solidFill>
                  <a:schemeClr val="dk2"/>
                </a:solidFill>
              </a:defRPr>
            </a:lvl7pPr>
            <a:lvl8pPr lvl="7" rtl="0" algn="ctr">
              <a:spcBef>
                <a:spcPts val="0"/>
              </a:spcBef>
              <a:spcAft>
                <a:spcPts val="0"/>
              </a:spcAft>
              <a:buClr>
                <a:schemeClr val="dk2"/>
              </a:buClr>
              <a:buSzPts val="6000"/>
              <a:buNone/>
              <a:defRPr sz="6000">
                <a:solidFill>
                  <a:schemeClr val="dk2"/>
                </a:solidFill>
              </a:defRPr>
            </a:lvl8pPr>
            <a:lvl9pPr lvl="8" rtl="0" algn="ctr">
              <a:spcBef>
                <a:spcPts val="0"/>
              </a:spcBef>
              <a:spcAft>
                <a:spcPts val="0"/>
              </a:spcAft>
              <a:buClr>
                <a:schemeClr val="dk2"/>
              </a:buClr>
              <a:buSzPts val="6000"/>
              <a:buNone/>
              <a:defRPr sz="6000">
                <a:solidFill>
                  <a:schemeClr val="dk2"/>
                </a:solidFill>
              </a:defRPr>
            </a:lvl9pPr>
          </a:lstStyle>
          <a:p>
            <a:r>
              <a:t>xx%</a:t>
            </a:r>
          </a:p>
        </p:txBody>
      </p:sp>
      <p:sp>
        <p:nvSpPr>
          <p:cNvPr id="1188" name="Google Shape;1188;p28"/>
          <p:cNvSpPr txBox="1"/>
          <p:nvPr>
            <p:ph idx="1" type="subTitle"/>
          </p:nvPr>
        </p:nvSpPr>
        <p:spPr>
          <a:xfrm>
            <a:off x="4251725" y="1464174"/>
            <a:ext cx="4179000" cy="365700"/>
          </a:xfrm>
          <a:prstGeom prst="rect">
            <a:avLst/>
          </a:prstGeom>
          <a:solidFill>
            <a:schemeClr val="dk2"/>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89" name="Google Shape;1189;p28"/>
          <p:cNvSpPr txBox="1"/>
          <p:nvPr>
            <p:ph hasCustomPrompt="1" idx="2" type="title"/>
          </p:nvPr>
        </p:nvSpPr>
        <p:spPr>
          <a:xfrm>
            <a:off x="4251725" y="2003879"/>
            <a:ext cx="4179000" cy="768900"/>
          </a:xfrm>
          <a:prstGeom prst="rect">
            <a:avLst/>
          </a:prstGeom>
          <a:solidFill>
            <a:schemeClr val="dk2"/>
          </a:solidFill>
          <a:ln>
            <a:noFill/>
          </a:ln>
        </p:spPr>
        <p:txBody>
          <a:bodyPr anchorCtr="0" anchor="ctr" bIns="91425" lIns="91425" spcFirstLastPara="1" rIns="91425" wrap="square" tIns="91425">
            <a:noAutofit/>
          </a:bodyPr>
          <a:lstStyle>
            <a:lvl1pPr lvl="0" rtl="0" algn="ctr">
              <a:spcBef>
                <a:spcPts val="0"/>
              </a:spcBef>
              <a:spcAft>
                <a:spcPts val="0"/>
              </a:spcAft>
              <a:buClr>
                <a:schemeClr val="dk2"/>
              </a:buClr>
              <a:buSzPts val="6000"/>
              <a:buNone/>
              <a:defRPr sz="4500"/>
            </a:lvl1pPr>
            <a:lvl2pPr lvl="1" rtl="0" algn="ctr">
              <a:spcBef>
                <a:spcPts val="0"/>
              </a:spcBef>
              <a:spcAft>
                <a:spcPts val="0"/>
              </a:spcAft>
              <a:buClr>
                <a:schemeClr val="dk2"/>
              </a:buClr>
              <a:buSzPts val="6000"/>
              <a:buNone/>
              <a:defRPr sz="6000">
                <a:solidFill>
                  <a:schemeClr val="dk2"/>
                </a:solidFill>
              </a:defRPr>
            </a:lvl2pPr>
            <a:lvl3pPr lvl="2" rtl="0" algn="ctr">
              <a:spcBef>
                <a:spcPts val="0"/>
              </a:spcBef>
              <a:spcAft>
                <a:spcPts val="0"/>
              </a:spcAft>
              <a:buClr>
                <a:schemeClr val="dk2"/>
              </a:buClr>
              <a:buSzPts val="6000"/>
              <a:buNone/>
              <a:defRPr sz="6000">
                <a:solidFill>
                  <a:schemeClr val="dk2"/>
                </a:solidFill>
              </a:defRPr>
            </a:lvl3pPr>
            <a:lvl4pPr lvl="3" rtl="0" algn="ctr">
              <a:spcBef>
                <a:spcPts val="0"/>
              </a:spcBef>
              <a:spcAft>
                <a:spcPts val="0"/>
              </a:spcAft>
              <a:buClr>
                <a:schemeClr val="dk2"/>
              </a:buClr>
              <a:buSzPts val="6000"/>
              <a:buNone/>
              <a:defRPr sz="6000">
                <a:solidFill>
                  <a:schemeClr val="dk2"/>
                </a:solidFill>
              </a:defRPr>
            </a:lvl4pPr>
            <a:lvl5pPr lvl="4" rtl="0" algn="ctr">
              <a:spcBef>
                <a:spcPts val="0"/>
              </a:spcBef>
              <a:spcAft>
                <a:spcPts val="0"/>
              </a:spcAft>
              <a:buClr>
                <a:schemeClr val="dk2"/>
              </a:buClr>
              <a:buSzPts val="6000"/>
              <a:buNone/>
              <a:defRPr sz="6000">
                <a:solidFill>
                  <a:schemeClr val="dk2"/>
                </a:solidFill>
              </a:defRPr>
            </a:lvl5pPr>
            <a:lvl6pPr lvl="5" rtl="0" algn="ctr">
              <a:spcBef>
                <a:spcPts val="0"/>
              </a:spcBef>
              <a:spcAft>
                <a:spcPts val="0"/>
              </a:spcAft>
              <a:buClr>
                <a:schemeClr val="dk2"/>
              </a:buClr>
              <a:buSzPts val="6000"/>
              <a:buNone/>
              <a:defRPr sz="6000">
                <a:solidFill>
                  <a:schemeClr val="dk2"/>
                </a:solidFill>
              </a:defRPr>
            </a:lvl6pPr>
            <a:lvl7pPr lvl="6" rtl="0" algn="ctr">
              <a:spcBef>
                <a:spcPts val="0"/>
              </a:spcBef>
              <a:spcAft>
                <a:spcPts val="0"/>
              </a:spcAft>
              <a:buClr>
                <a:schemeClr val="dk2"/>
              </a:buClr>
              <a:buSzPts val="6000"/>
              <a:buNone/>
              <a:defRPr sz="6000">
                <a:solidFill>
                  <a:schemeClr val="dk2"/>
                </a:solidFill>
              </a:defRPr>
            </a:lvl7pPr>
            <a:lvl8pPr lvl="7" rtl="0" algn="ctr">
              <a:spcBef>
                <a:spcPts val="0"/>
              </a:spcBef>
              <a:spcAft>
                <a:spcPts val="0"/>
              </a:spcAft>
              <a:buClr>
                <a:schemeClr val="dk2"/>
              </a:buClr>
              <a:buSzPts val="6000"/>
              <a:buNone/>
              <a:defRPr sz="6000">
                <a:solidFill>
                  <a:schemeClr val="dk2"/>
                </a:solidFill>
              </a:defRPr>
            </a:lvl8pPr>
            <a:lvl9pPr lvl="8" rtl="0" algn="ctr">
              <a:spcBef>
                <a:spcPts val="0"/>
              </a:spcBef>
              <a:spcAft>
                <a:spcPts val="0"/>
              </a:spcAft>
              <a:buClr>
                <a:schemeClr val="dk2"/>
              </a:buClr>
              <a:buSzPts val="6000"/>
              <a:buNone/>
              <a:defRPr sz="6000">
                <a:solidFill>
                  <a:schemeClr val="dk2"/>
                </a:solidFill>
              </a:defRPr>
            </a:lvl9pPr>
          </a:lstStyle>
          <a:p>
            <a:r>
              <a:t>xx%</a:t>
            </a:r>
          </a:p>
        </p:txBody>
      </p:sp>
      <p:sp>
        <p:nvSpPr>
          <p:cNvPr id="1190" name="Google Shape;1190;p28"/>
          <p:cNvSpPr txBox="1"/>
          <p:nvPr>
            <p:ph idx="3" type="subTitle"/>
          </p:nvPr>
        </p:nvSpPr>
        <p:spPr>
          <a:xfrm>
            <a:off x="4251725" y="2840650"/>
            <a:ext cx="4179000" cy="365700"/>
          </a:xfrm>
          <a:prstGeom prst="rect">
            <a:avLst/>
          </a:prstGeom>
          <a:solidFill>
            <a:schemeClr val="dk2"/>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91" name="Google Shape;1191;p28"/>
          <p:cNvSpPr txBox="1"/>
          <p:nvPr>
            <p:ph hasCustomPrompt="1" idx="4" type="title"/>
          </p:nvPr>
        </p:nvSpPr>
        <p:spPr>
          <a:xfrm>
            <a:off x="4251725" y="3377783"/>
            <a:ext cx="4179000" cy="768900"/>
          </a:xfrm>
          <a:prstGeom prst="rect">
            <a:avLst/>
          </a:prstGeom>
          <a:solidFill>
            <a:schemeClr val="dk2"/>
          </a:solidFill>
          <a:ln>
            <a:noFill/>
          </a:ln>
        </p:spPr>
        <p:txBody>
          <a:bodyPr anchorCtr="0" anchor="ctr" bIns="91425" lIns="91425" spcFirstLastPara="1" rIns="91425" wrap="square" tIns="91425">
            <a:noAutofit/>
          </a:bodyPr>
          <a:lstStyle>
            <a:lvl1pPr lvl="0" rtl="0" algn="ctr">
              <a:spcBef>
                <a:spcPts val="0"/>
              </a:spcBef>
              <a:spcAft>
                <a:spcPts val="0"/>
              </a:spcAft>
              <a:buClr>
                <a:schemeClr val="dk2"/>
              </a:buClr>
              <a:buSzPts val="6000"/>
              <a:buNone/>
              <a:defRPr sz="4500"/>
            </a:lvl1pPr>
            <a:lvl2pPr lvl="1" rtl="0" algn="ctr">
              <a:spcBef>
                <a:spcPts val="0"/>
              </a:spcBef>
              <a:spcAft>
                <a:spcPts val="0"/>
              </a:spcAft>
              <a:buClr>
                <a:schemeClr val="dk2"/>
              </a:buClr>
              <a:buSzPts val="6000"/>
              <a:buNone/>
              <a:defRPr sz="6000">
                <a:solidFill>
                  <a:schemeClr val="dk2"/>
                </a:solidFill>
              </a:defRPr>
            </a:lvl2pPr>
            <a:lvl3pPr lvl="2" rtl="0" algn="ctr">
              <a:spcBef>
                <a:spcPts val="0"/>
              </a:spcBef>
              <a:spcAft>
                <a:spcPts val="0"/>
              </a:spcAft>
              <a:buClr>
                <a:schemeClr val="dk2"/>
              </a:buClr>
              <a:buSzPts val="6000"/>
              <a:buNone/>
              <a:defRPr sz="6000">
                <a:solidFill>
                  <a:schemeClr val="dk2"/>
                </a:solidFill>
              </a:defRPr>
            </a:lvl3pPr>
            <a:lvl4pPr lvl="3" rtl="0" algn="ctr">
              <a:spcBef>
                <a:spcPts val="0"/>
              </a:spcBef>
              <a:spcAft>
                <a:spcPts val="0"/>
              </a:spcAft>
              <a:buClr>
                <a:schemeClr val="dk2"/>
              </a:buClr>
              <a:buSzPts val="6000"/>
              <a:buNone/>
              <a:defRPr sz="6000">
                <a:solidFill>
                  <a:schemeClr val="dk2"/>
                </a:solidFill>
              </a:defRPr>
            </a:lvl4pPr>
            <a:lvl5pPr lvl="4" rtl="0" algn="ctr">
              <a:spcBef>
                <a:spcPts val="0"/>
              </a:spcBef>
              <a:spcAft>
                <a:spcPts val="0"/>
              </a:spcAft>
              <a:buClr>
                <a:schemeClr val="dk2"/>
              </a:buClr>
              <a:buSzPts val="6000"/>
              <a:buNone/>
              <a:defRPr sz="6000">
                <a:solidFill>
                  <a:schemeClr val="dk2"/>
                </a:solidFill>
              </a:defRPr>
            </a:lvl5pPr>
            <a:lvl6pPr lvl="5" rtl="0" algn="ctr">
              <a:spcBef>
                <a:spcPts val="0"/>
              </a:spcBef>
              <a:spcAft>
                <a:spcPts val="0"/>
              </a:spcAft>
              <a:buClr>
                <a:schemeClr val="dk2"/>
              </a:buClr>
              <a:buSzPts val="6000"/>
              <a:buNone/>
              <a:defRPr sz="6000">
                <a:solidFill>
                  <a:schemeClr val="dk2"/>
                </a:solidFill>
              </a:defRPr>
            </a:lvl6pPr>
            <a:lvl7pPr lvl="6" rtl="0" algn="ctr">
              <a:spcBef>
                <a:spcPts val="0"/>
              </a:spcBef>
              <a:spcAft>
                <a:spcPts val="0"/>
              </a:spcAft>
              <a:buClr>
                <a:schemeClr val="dk2"/>
              </a:buClr>
              <a:buSzPts val="6000"/>
              <a:buNone/>
              <a:defRPr sz="6000">
                <a:solidFill>
                  <a:schemeClr val="dk2"/>
                </a:solidFill>
              </a:defRPr>
            </a:lvl7pPr>
            <a:lvl8pPr lvl="7" rtl="0" algn="ctr">
              <a:spcBef>
                <a:spcPts val="0"/>
              </a:spcBef>
              <a:spcAft>
                <a:spcPts val="0"/>
              </a:spcAft>
              <a:buClr>
                <a:schemeClr val="dk2"/>
              </a:buClr>
              <a:buSzPts val="6000"/>
              <a:buNone/>
              <a:defRPr sz="6000">
                <a:solidFill>
                  <a:schemeClr val="dk2"/>
                </a:solidFill>
              </a:defRPr>
            </a:lvl8pPr>
            <a:lvl9pPr lvl="8" rtl="0" algn="ctr">
              <a:spcBef>
                <a:spcPts val="0"/>
              </a:spcBef>
              <a:spcAft>
                <a:spcPts val="0"/>
              </a:spcAft>
              <a:buClr>
                <a:schemeClr val="dk2"/>
              </a:buClr>
              <a:buSzPts val="6000"/>
              <a:buNone/>
              <a:defRPr sz="6000">
                <a:solidFill>
                  <a:schemeClr val="dk2"/>
                </a:solidFill>
              </a:defRPr>
            </a:lvl9pPr>
          </a:lstStyle>
          <a:p>
            <a:r>
              <a:t>xx%</a:t>
            </a:r>
          </a:p>
        </p:txBody>
      </p:sp>
      <p:sp>
        <p:nvSpPr>
          <p:cNvPr id="1192" name="Google Shape;1192;p28"/>
          <p:cNvSpPr txBox="1"/>
          <p:nvPr>
            <p:ph idx="5" type="subTitle"/>
          </p:nvPr>
        </p:nvSpPr>
        <p:spPr>
          <a:xfrm>
            <a:off x="4251725" y="4217125"/>
            <a:ext cx="4179000" cy="365700"/>
          </a:xfrm>
          <a:prstGeom prst="rect">
            <a:avLst/>
          </a:prstGeom>
          <a:solidFill>
            <a:schemeClr val="dk2"/>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1193" name="Google Shape;1193;p28"/>
          <p:cNvGrpSpPr/>
          <p:nvPr/>
        </p:nvGrpSpPr>
        <p:grpSpPr>
          <a:xfrm>
            <a:off x="-75983" y="4393185"/>
            <a:ext cx="9414258" cy="948611"/>
            <a:chOff x="-75983" y="4393185"/>
            <a:chExt cx="9414258" cy="948611"/>
          </a:xfrm>
        </p:grpSpPr>
        <p:sp>
          <p:nvSpPr>
            <p:cNvPr id="1194" name="Google Shape;1194;p28"/>
            <p:cNvSpPr/>
            <p:nvPr/>
          </p:nvSpPr>
          <p:spPr>
            <a:xfrm flipH="1">
              <a:off x="-75983" y="4653333"/>
              <a:ext cx="9414258" cy="688463"/>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5" name="Google Shape;1195;p28"/>
            <p:cNvGrpSpPr/>
            <p:nvPr/>
          </p:nvGrpSpPr>
          <p:grpSpPr>
            <a:xfrm flipH="1">
              <a:off x="7270387" y="4699042"/>
              <a:ext cx="633885" cy="305662"/>
              <a:chOff x="2924637" y="7578752"/>
              <a:chExt cx="563854" cy="323828"/>
            </a:xfrm>
          </p:grpSpPr>
          <p:sp>
            <p:nvSpPr>
              <p:cNvPr id="1196" name="Google Shape;1196;p28"/>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8"/>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8"/>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8"/>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0" name="Google Shape;1200;p28"/>
            <p:cNvGrpSpPr/>
            <p:nvPr/>
          </p:nvGrpSpPr>
          <p:grpSpPr>
            <a:xfrm flipH="1" rot="531625">
              <a:off x="19871" y="4497825"/>
              <a:ext cx="1387069" cy="365724"/>
              <a:chOff x="9319472" y="7263200"/>
              <a:chExt cx="1935211" cy="345037"/>
            </a:xfrm>
          </p:grpSpPr>
          <p:sp>
            <p:nvSpPr>
              <p:cNvPr id="1201" name="Google Shape;1201;p28"/>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8"/>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8"/>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8"/>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8"/>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8"/>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8"/>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208" name="Shape 1208"/>
        <p:cNvGrpSpPr/>
        <p:nvPr/>
      </p:nvGrpSpPr>
      <p:grpSpPr>
        <a:xfrm>
          <a:off x="0" y="0"/>
          <a:ext cx="0" cy="0"/>
          <a:chOff x="0" y="0"/>
          <a:chExt cx="0" cy="0"/>
        </a:xfrm>
      </p:grpSpPr>
      <p:grpSp>
        <p:nvGrpSpPr>
          <p:cNvPr id="1209" name="Google Shape;1209;p29"/>
          <p:cNvGrpSpPr/>
          <p:nvPr/>
        </p:nvGrpSpPr>
        <p:grpSpPr>
          <a:xfrm>
            <a:off x="-1844071" y="0"/>
            <a:ext cx="4991114" cy="5355965"/>
            <a:chOff x="-7035686" y="-182875"/>
            <a:chExt cx="5914343" cy="5883090"/>
          </a:xfrm>
        </p:grpSpPr>
        <p:grpSp>
          <p:nvGrpSpPr>
            <p:cNvPr id="1210" name="Google Shape;1210;p29"/>
            <p:cNvGrpSpPr/>
            <p:nvPr/>
          </p:nvGrpSpPr>
          <p:grpSpPr>
            <a:xfrm>
              <a:off x="-7035686" y="-182875"/>
              <a:ext cx="5914343" cy="1865546"/>
              <a:chOff x="-7035686" y="-182875"/>
              <a:chExt cx="5914343" cy="1865546"/>
            </a:xfrm>
          </p:grpSpPr>
          <p:sp>
            <p:nvSpPr>
              <p:cNvPr id="1211" name="Google Shape;1211;p29"/>
              <p:cNvSpPr/>
              <p:nvPr/>
            </p:nvSpPr>
            <p:spPr>
              <a:xfrm>
                <a:off x="-2676756" y="1176372"/>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9"/>
              <p:cNvSpPr/>
              <p:nvPr/>
            </p:nvSpPr>
            <p:spPr>
              <a:xfrm>
                <a:off x="-2618066" y="1135941"/>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9"/>
              <p:cNvSpPr/>
              <p:nvPr/>
            </p:nvSpPr>
            <p:spPr>
              <a:xfrm>
                <a:off x="-4891043" y="1135420"/>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9"/>
              <p:cNvSpPr/>
              <p:nvPr/>
            </p:nvSpPr>
            <p:spPr>
              <a:xfrm>
                <a:off x="-3580313" y="1205325"/>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9"/>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6" name="Google Shape;1216;p29"/>
            <p:cNvSpPr/>
            <p:nvPr/>
          </p:nvSpPr>
          <p:spPr>
            <a:xfrm>
              <a:off x="-3358080" y="784544"/>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9"/>
            <p:cNvSpPr/>
            <p:nvPr/>
          </p:nvSpPr>
          <p:spPr>
            <a:xfrm>
              <a:off x="-2944270" y="765937"/>
              <a:ext cx="478907" cy="4934278"/>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9"/>
            <p:cNvSpPr/>
            <p:nvPr/>
          </p:nvSpPr>
          <p:spPr>
            <a:xfrm>
              <a:off x="-5480382" y="815231"/>
              <a:ext cx="1883544" cy="4762204"/>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9"/>
            <p:cNvSpPr/>
            <p:nvPr/>
          </p:nvSpPr>
          <p:spPr>
            <a:xfrm rot="120298">
              <a:off x="-4663883" y="775771"/>
              <a:ext cx="588143" cy="1102453"/>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0" name="Google Shape;1220;p29"/>
          <p:cNvSpPr txBox="1"/>
          <p:nvPr>
            <p:ph type="title"/>
          </p:nvPr>
        </p:nvSpPr>
        <p:spPr>
          <a:xfrm>
            <a:off x="3401475" y="540000"/>
            <a:ext cx="44109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7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21" name="Google Shape;1221;p29"/>
          <p:cNvSpPr txBox="1"/>
          <p:nvPr>
            <p:ph idx="1" type="subTitle"/>
          </p:nvPr>
        </p:nvSpPr>
        <p:spPr>
          <a:xfrm>
            <a:off x="3401475" y="1841450"/>
            <a:ext cx="4410900" cy="105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22" name="Google Shape;1222;p29"/>
          <p:cNvSpPr txBox="1"/>
          <p:nvPr/>
        </p:nvSpPr>
        <p:spPr>
          <a:xfrm>
            <a:off x="3401475" y="3611950"/>
            <a:ext cx="46971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200">
                <a:solidFill>
                  <a:schemeClr val="dk1"/>
                </a:solidFill>
                <a:latin typeface="Asap"/>
                <a:ea typeface="Asap"/>
                <a:cs typeface="Asap"/>
                <a:sym typeface="Asap"/>
              </a:rPr>
              <a:t>CREDITS: This presentation template was created by </a:t>
            </a:r>
            <a:r>
              <a:rPr b="1" lang="en" sz="1200" u="sng">
                <a:solidFill>
                  <a:schemeClr val="dk1"/>
                </a:solidFill>
                <a:latin typeface="Asap"/>
                <a:ea typeface="Asap"/>
                <a:cs typeface="Asap"/>
                <a:sym typeface="Asap"/>
                <a:hlinkClick r:id="rId2">
                  <a:extLst>
                    <a:ext uri="{A12FA001-AC4F-418D-AE19-62706E023703}">
                      <ahyp:hlinkClr val="tx"/>
                    </a:ext>
                  </a:extLst>
                </a:hlinkClick>
              </a:rPr>
              <a:t>Slidesgo</a:t>
            </a:r>
            <a:r>
              <a:rPr lang="en" sz="1200">
                <a:solidFill>
                  <a:schemeClr val="dk1"/>
                </a:solidFill>
                <a:latin typeface="Asap"/>
                <a:ea typeface="Asap"/>
                <a:cs typeface="Asap"/>
                <a:sym typeface="Asap"/>
              </a:rPr>
              <a:t>, and includes icons by </a:t>
            </a:r>
            <a:r>
              <a:rPr b="1" lang="en" sz="1200" u="sng">
                <a:solidFill>
                  <a:schemeClr val="dk1"/>
                </a:solidFill>
                <a:latin typeface="Asap"/>
                <a:ea typeface="Asap"/>
                <a:cs typeface="Asap"/>
                <a:sym typeface="Asap"/>
                <a:hlinkClick r:id="rId3">
                  <a:extLst>
                    <a:ext uri="{A12FA001-AC4F-418D-AE19-62706E023703}">
                      <ahyp:hlinkClr val="tx"/>
                    </a:ext>
                  </a:extLst>
                </a:hlinkClick>
              </a:rPr>
              <a:t>Flaticon</a:t>
            </a:r>
            <a:r>
              <a:rPr lang="en" sz="1200">
                <a:solidFill>
                  <a:schemeClr val="dk1"/>
                </a:solidFill>
                <a:latin typeface="Asap"/>
                <a:ea typeface="Asap"/>
                <a:cs typeface="Asap"/>
                <a:sym typeface="Asap"/>
              </a:rPr>
              <a:t>, and infographics &amp; images by </a:t>
            </a:r>
            <a:r>
              <a:rPr b="1" lang="en" sz="1200" u="sng">
                <a:solidFill>
                  <a:schemeClr val="dk1"/>
                </a:solidFill>
                <a:latin typeface="Asap"/>
                <a:ea typeface="Asap"/>
                <a:cs typeface="Asap"/>
                <a:sym typeface="Asap"/>
                <a:hlinkClick r:id="rId4">
                  <a:extLst>
                    <a:ext uri="{A12FA001-AC4F-418D-AE19-62706E023703}">
                      <ahyp:hlinkClr val="tx"/>
                    </a:ext>
                  </a:extLst>
                </a:hlinkClick>
              </a:rPr>
              <a:t>Freepik</a:t>
            </a:r>
            <a:r>
              <a:rPr b="1" lang="en" sz="1200" u="sng">
                <a:solidFill>
                  <a:schemeClr val="dk1"/>
                </a:solidFill>
                <a:latin typeface="Asap"/>
                <a:ea typeface="Asap"/>
                <a:cs typeface="Asap"/>
                <a:sym typeface="Asap"/>
              </a:rPr>
              <a:t> </a:t>
            </a:r>
            <a:endParaRPr b="1" sz="1200" u="sng">
              <a:solidFill>
                <a:schemeClr val="dk1"/>
              </a:solidFill>
              <a:latin typeface="Asap"/>
              <a:ea typeface="Asap"/>
              <a:cs typeface="Asap"/>
              <a:sym typeface="Asap"/>
            </a:endParaRPr>
          </a:p>
        </p:txBody>
      </p:sp>
      <p:grpSp>
        <p:nvGrpSpPr>
          <p:cNvPr id="1223" name="Google Shape;1223;p29"/>
          <p:cNvGrpSpPr/>
          <p:nvPr/>
        </p:nvGrpSpPr>
        <p:grpSpPr>
          <a:xfrm>
            <a:off x="-271378" y="4199758"/>
            <a:ext cx="9519022" cy="1156206"/>
            <a:chOff x="-271378" y="4199758"/>
            <a:chExt cx="9519022" cy="1156206"/>
          </a:xfrm>
        </p:grpSpPr>
        <p:grpSp>
          <p:nvGrpSpPr>
            <p:cNvPr id="1224" name="Google Shape;1224;p29"/>
            <p:cNvGrpSpPr/>
            <p:nvPr/>
          </p:nvGrpSpPr>
          <p:grpSpPr>
            <a:xfrm flipH="1" rot="-228184">
              <a:off x="-225388" y="4235599"/>
              <a:ext cx="1149111" cy="986909"/>
              <a:chOff x="-3129200" y="1965150"/>
              <a:chExt cx="1660507" cy="2157640"/>
            </a:xfrm>
          </p:grpSpPr>
          <p:sp>
            <p:nvSpPr>
              <p:cNvPr id="1225" name="Google Shape;1225;p29"/>
              <p:cNvSpPr/>
              <p:nvPr/>
            </p:nvSpPr>
            <p:spPr>
              <a:xfrm>
                <a:off x="-3129200" y="3268303"/>
                <a:ext cx="1660507" cy="854487"/>
              </a:xfrm>
              <a:custGeom>
                <a:rect b="b" l="l" r="r" t="t"/>
                <a:pathLst>
                  <a:path extrusionOk="0" h="6026" w="11710">
                    <a:moveTo>
                      <a:pt x="9896" y="0"/>
                    </a:moveTo>
                    <a:lnTo>
                      <a:pt x="1604" y="1055"/>
                    </a:lnTo>
                    <a:lnTo>
                      <a:pt x="0" y="6025"/>
                    </a:lnTo>
                    <a:lnTo>
                      <a:pt x="11709" y="6025"/>
                    </a:lnTo>
                    <a:lnTo>
                      <a:pt x="98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9"/>
              <p:cNvSpPr/>
              <p:nvPr/>
            </p:nvSpPr>
            <p:spPr>
              <a:xfrm>
                <a:off x="-2901747" y="1965717"/>
                <a:ext cx="1175826" cy="1577809"/>
              </a:xfrm>
              <a:custGeom>
                <a:rect b="b" l="l" r="r" t="t"/>
                <a:pathLst>
                  <a:path extrusionOk="0" h="11127" w="8292">
                    <a:moveTo>
                      <a:pt x="6594" y="1"/>
                    </a:moveTo>
                    <a:lnTo>
                      <a:pt x="1379" y="1546"/>
                    </a:lnTo>
                    <a:lnTo>
                      <a:pt x="0" y="10241"/>
                    </a:lnTo>
                    <a:cubicBezTo>
                      <a:pt x="1681" y="10887"/>
                      <a:pt x="3048" y="11127"/>
                      <a:pt x="4151" y="11127"/>
                    </a:cubicBezTo>
                    <a:cubicBezTo>
                      <a:pt x="7291" y="11127"/>
                      <a:pt x="8291" y="9186"/>
                      <a:pt x="8288" y="9186"/>
                    </a:cubicBezTo>
                    <a:lnTo>
                      <a:pt x="65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9"/>
              <p:cNvSpPr/>
              <p:nvPr/>
            </p:nvSpPr>
            <p:spPr>
              <a:xfrm>
                <a:off x="-2313971" y="1999324"/>
                <a:ext cx="342878" cy="619241"/>
              </a:xfrm>
              <a:custGeom>
                <a:rect b="b" l="l" r="r" t="t"/>
                <a:pathLst>
                  <a:path extrusionOk="0" h="4367" w="2418">
                    <a:moveTo>
                      <a:pt x="2046" y="0"/>
                    </a:moveTo>
                    <a:lnTo>
                      <a:pt x="0" y="1031"/>
                    </a:lnTo>
                    <a:lnTo>
                      <a:pt x="0" y="3922"/>
                    </a:lnTo>
                    <a:lnTo>
                      <a:pt x="607" y="2977"/>
                    </a:lnTo>
                    <a:lnTo>
                      <a:pt x="943" y="4366"/>
                    </a:lnTo>
                    <a:lnTo>
                      <a:pt x="1868" y="2977"/>
                    </a:lnTo>
                    <a:lnTo>
                      <a:pt x="2418" y="3455"/>
                    </a:lnTo>
                    <a:lnTo>
                      <a:pt x="2046"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9"/>
              <p:cNvSpPr/>
              <p:nvPr/>
            </p:nvSpPr>
            <p:spPr>
              <a:xfrm>
                <a:off x="-2901463" y="2754273"/>
                <a:ext cx="1175685" cy="789401"/>
              </a:xfrm>
              <a:custGeom>
                <a:rect b="b" l="l" r="r" t="t"/>
                <a:pathLst>
                  <a:path extrusionOk="0" h="5567" w="8291">
                    <a:moveTo>
                      <a:pt x="742" y="1"/>
                    </a:moveTo>
                    <a:lnTo>
                      <a:pt x="0" y="4680"/>
                    </a:lnTo>
                    <a:cubicBezTo>
                      <a:pt x="1680" y="5327"/>
                      <a:pt x="3047" y="5567"/>
                      <a:pt x="4150" y="5567"/>
                    </a:cubicBezTo>
                    <a:cubicBezTo>
                      <a:pt x="7290" y="5567"/>
                      <a:pt x="8290" y="3625"/>
                      <a:pt x="8290" y="3625"/>
                    </a:cubicBezTo>
                    <a:lnTo>
                      <a:pt x="8007" y="2094"/>
                    </a:lnTo>
                    <a:lnTo>
                      <a:pt x="7220" y="2671"/>
                    </a:lnTo>
                    <a:lnTo>
                      <a:pt x="6561" y="764"/>
                    </a:lnTo>
                    <a:lnTo>
                      <a:pt x="5831" y="2317"/>
                    </a:lnTo>
                    <a:lnTo>
                      <a:pt x="3625" y="3107"/>
                    </a:lnTo>
                    <a:lnTo>
                      <a:pt x="3009" y="2190"/>
                    </a:lnTo>
                    <a:lnTo>
                      <a:pt x="1604" y="3526"/>
                    </a:lnTo>
                    <a:lnTo>
                      <a:pt x="742" y="1"/>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9"/>
              <p:cNvSpPr/>
              <p:nvPr/>
            </p:nvSpPr>
            <p:spPr>
              <a:xfrm>
                <a:off x="-2542558" y="2650333"/>
                <a:ext cx="74730" cy="691559"/>
              </a:xfrm>
              <a:custGeom>
                <a:rect b="b" l="l" r="r" t="t"/>
                <a:pathLst>
                  <a:path extrusionOk="0" h="4877" w="527">
                    <a:moveTo>
                      <a:pt x="251" y="0"/>
                    </a:moveTo>
                    <a:lnTo>
                      <a:pt x="0" y="4877"/>
                    </a:lnTo>
                    <a:lnTo>
                      <a:pt x="527" y="4034"/>
                    </a:lnTo>
                    <a:lnTo>
                      <a:pt x="251"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9"/>
              <p:cNvSpPr/>
              <p:nvPr/>
            </p:nvSpPr>
            <p:spPr>
              <a:xfrm>
                <a:off x="-2688758" y="2293561"/>
                <a:ext cx="104792" cy="650295"/>
              </a:xfrm>
              <a:custGeom>
                <a:rect b="b" l="l" r="r" t="t"/>
                <a:pathLst>
                  <a:path extrusionOk="0" h="4586" w="739">
                    <a:moveTo>
                      <a:pt x="738" y="1"/>
                    </a:moveTo>
                    <a:lnTo>
                      <a:pt x="445" y="1802"/>
                    </a:lnTo>
                    <a:lnTo>
                      <a:pt x="83" y="476"/>
                    </a:lnTo>
                    <a:lnTo>
                      <a:pt x="1" y="2495"/>
                    </a:lnTo>
                    <a:lnTo>
                      <a:pt x="738" y="4586"/>
                    </a:lnTo>
                    <a:lnTo>
                      <a:pt x="738" y="1"/>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9"/>
              <p:cNvSpPr/>
              <p:nvPr/>
            </p:nvSpPr>
            <p:spPr>
              <a:xfrm>
                <a:off x="-2236404" y="2632324"/>
                <a:ext cx="188030" cy="659370"/>
              </a:xfrm>
              <a:custGeom>
                <a:rect b="b" l="l" r="r" t="t"/>
                <a:pathLst>
                  <a:path extrusionOk="0" h="4650" w="1326">
                    <a:moveTo>
                      <a:pt x="1" y="0"/>
                    </a:moveTo>
                    <a:lnTo>
                      <a:pt x="52" y="4583"/>
                    </a:lnTo>
                    <a:lnTo>
                      <a:pt x="1325" y="4650"/>
                    </a:lnTo>
                    <a:lnTo>
                      <a:pt x="699" y="4104"/>
                    </a:lnTo>
                    <a:lnTo>
                      <a:pt x="760" y="2083"/>
                    </a:lnTo>
                    <a:lnTo>
                      <a:pt x="1"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9"/>
              <p:cNvSpPr/>
              <p:nvPr/>
            </p:nvSpPr>
            <p:spPr>
              <a:xfrm>
                <a:off x="-2706200" y="1965150"/>
                <a:ext cx="739642" cy="330252"/>
              </a:xfrm>
              <a:custGeom>
                <a:rect b="b" l="l" r="r" t="t"/>
                <a:pathLst>
                  <a:path extrusionOk="0" h="2329" w="5216">
                    <a:moveTo>
                      <a:pt x="5178" y="1"/>
                    </a:moveTo>
                    <a:cubicBezTo>
                      <a:pt x="4928" y="1"/>
                      <a:pt x="3470" y="17"/>
                      <a:pt x="2037" y="378"/>
                    </a:cubicBezTo>
                    <a:cubicBezTo>
                      <a:pt x="462" y="777"/>
                      <a:pt x="0" y="1550"/>
                      <a:pt x="0" y="1550"/>
                    </a:cubicBezTo>
                    <a:cubicBezTo>
                      <a:pt x="0" y="1550"/>
                      <a:pt x="906" y="2329"/>
                      <a:pt x="2498" y="2329"/>
                    </a:cubicBezTo>
                    <a:cubicBezTo>
                      <a:pt x="2618" y="2329"/>
                      <a:pt x="2743" y="2324"/>
                      <a:pt x="2872" y="2315"/>
                    </a:cubicBezTo>
                    <a:cubicBezTo>
                      <a:pt x="4814" y="2172"/>
                      <a:pt x="5215" y="1"/>
                      <a:pt x="5215" y="1"/>
                    </a:cubicBezTo>
                    <a:cubicBezTo>
                      <a:pt x="5215" y="1"/>
                      <a:pt x="5202" y="1"/>
                      <a:pt x="51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3" name="Google Shape;1233;p29"/>
            <p:cNvGrpSpPr/>
            <p:nvPr/>
          </p:nvGrpSpPr>
          <p:grpSpPr>
            <a:xfrm flipH="1" rot="-56340">
              <a:off x="8380000" y="4515187"/>
              <a:ext cx="591790" cy="364623"/>
              <a:chOff x="-152131" y="3701025"/>
              <a:chExt cx="591355" cy="317273"/>
            </a:xfrm>
          </p:grpSpPr>
          <p:sp>
            <p:nvSpPr>
              <p:cNvPr id="1234" name="Google Shape;1234;p29"/>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9"/>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9"/>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7" name="Google Shape;1237;p29"/>
            <p:cNvGrpSpPr/>
            <p:nvPr/>
          </p:nvGrpSpPr>
          <p:grpSpPr>
            <a:xfrm flipH="1" rot="-56340">
              <a:off x="1103331" y="4888923"/>
              <a:ext cx="591546" cy="364838"/>
              <a:chOff x="4942966" y="4520941"/>
              <a:chExt cx="591112" cy="317459"/>
            </a:xfrm>
          </p:grpSpPr>
          <p:sp>
            <p:nvSpPr>
              <p:cNvPr id="1238" name="Google Shape;1238;p29"/>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9"/>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9"/>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1" name="Google Shape;1241;p29"/>
            <p:cNvGrpSpPr/>
            <p:nvPr/>
          </p:nvGrpSpPr>
          <p:grpSpPr>
            <a:xfrm flipH="1" rot="-1258541">
              <a:off x="2382462" y="4886633"/>
              <a:ext cx="564768" cy="368894"/>
              <a:chOff x="8751558" y="4621358"/>
              <a:chExt cx="577467" cy="310566"/>
            </a:xfrm>
          </p:grpSpPr>
          <p:sp>
            <p:nvSpPr>
              <p:cNvPr id="1242" name="Google Shape;1242;p29"/>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9"/>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9"/>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5" name="Google Shape;1245;p29"/>
            <p:cNvGrpSpPr/>
            <p:nvPr/>
          </p:nvGrpSpPr>
          <p:grpSpPr>
            <a:xfrm flipH="1" rot="-56340">
              <a:off x="7738778" y="4546768"/>
              <a:ext cx="682253" cy="364623"/>
              <a:chOff x="2789044" y="3934275"/>
              <a:chExt cx="681752" cy="317273"/>
            </a:xfrm>
          </p:grpSpPr>
          <p:sp>
            <p:nvSpPr>
              <p:cNvPr id="1246" name="Google Shape;1246;p29"/>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9"/>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9"/>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9"/>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0" name="Google Shape;1250;p29"/>
            <p:cNvGrpSpPr/>
            <p:nvPr/>
          </p:nvGrpSpPr>
          <p:grpSpPr>
            <a:xfrm flipH="1" rot="-56340">
              <a:off x="1655041" y="4992645"/>
              <a:ext cx="708099" cy="357772"/>
              <a:chOff x="8148509" y="4685073"/>
              <a:chExt cx="707580" cy="311311"/>
            </a:xfrm>
          </p:grpSpPr>
          <p:sp>
            <p:nvSpPr>
              <p:cNvPr id="1251" name="Google Shape;1251;p29"/>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9"/>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9"/>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9"/>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5" name="Google Shape;1255;p29"/>
            <p:cNvSpPr/>
            <p:nvPr/>
          </p:nvSpPr>
          <p:spPr>
            <a:xfrm flipH="1" rot="-21183">
              <a:off x="-260960" y="4801270"/>
              <a:ext cx="9498188" cy="485952"/>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256" name="Shape 1256"/>
        <p:cNvGrpSpPr/>
        <p:nvPr/>
      </p:nvGrpSpPr>
      <p:grpSpPr>
        <a:xfrm>
          <a:off x="0" y="0"/>
          <a:ext cx="0" cy="0"/>
          <a:chOff x="0" y="0"/>
          <a:chExt cx="0" cy="0"/>
        </a:xfrm>
      </p:grpSpPr>
      <p:sp>
        <p:nvSpPr>
          <p:cNvPr id="1257" name="Google Shape;1257;p30"/>
          <p:cNvSpPr/>
          <p:nvPr/>
        </p:nvSpPr>
        <p:spPr>
          <a:xfrm flipH="1" rot="179949">
            <a:off x="8777870" y="-163825"/>
            <a:ext cx="207726" cy="4879248"/>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8" name="Google Shape;1258;p30"/>
          <p:cNvGrpSpPr/>
          <p:nvPr/>
        </p:nvGrpSpPr>
        <p:grpSpPr>
          <a:xfrm>
            <a:off x="-188750" y="4080106"/>
            <a:ext cx="9521319" cy="1695686"/>
            <a:chOff x="-188759" y="4080228"/>
            <a:chExt cx="9521319" cy="1353841"/>
          </a:xfrm>
        </p:grpSpPr>
        <p:grpSp>
          <p:nvGrpSpPr>
            <p:cNvPr id="1259" name="Google Shape;1259;p30"/>
            <p:cNvGrpSpPr/>
            <p:nvPr/>
          </p:nvGrpSpPr>
          <p:grpSpPr>
            <a:xfrm>
              <a:off x="-188759" y="4123939"/>
              <a:ext cx="9521319" cy="1310130"/>
              <a:chOff x="-9819300" y="-2545660"/>
              <a:chExt cx="9521319" cy="1310130"/>
            </a:xfrm>
          </p:grpSpPr>
          <p:sp>
            <p:nvSpPr>
              <p:cNvPr id="1260" name="Google Shape;1260;p30"/>
              <p:cNvSpPr/>
              <p:nvPr/>
            </p:nvSpPr>
            <p:spPr>
              <a:xfrm rot="-152462">
                <a:off x="-9804227" y="-2335703"/>
                <a:ext cx="9491174" cy="89021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1" name="Google Shape;1261;p30"/>
              <p:cNvGrpSpPr/>
              <p:nvPr/>
            </p:nvGrpSpPr>
            <p:grpSpPr>
              <a:xfrm rot="-152345">
                <a:off x="-9545622" y="-2363756"/>
                <a:ext cx="591345" cy="317267"/>
                <a:chOff x="-152131" y="3701025"/>
                <a:chExt cx="591355" cy="317273"/>
              </a:xfrm>
            </p:grpSpPr>
            <p:sp>
              <p:nvSpPr>
                <p:cNvPr id="1262" name="Google Shape;1262;p30"/>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0"/>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0"/>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5" name="Google Shape;1265;p30"/>
              <p:cNvGrpSpPr/>
              <p:nvPr/>
            </p:nvGrpSpPr>
            <p:grpSpPr>
              <a:xfrm rot="-152345">
                <a:off x="-4576327" y="-2074091"/>
                <a:ext cx="591101" cy="317454"/>
                <a:chOff x="4942966" y="4520941"/>
                <a:chExt cx="591112" cy="317459"/>
              </a:xfrm>
            </p:grpSpPr>
            <p:sp>
              <p:nvSpPr>
                <p:cNvPr id="1266" name="Google Shape;1266;p30"/>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0"/>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0"/>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9" name="Google Shape;1269;p30"/>
              <p:cNvGrpSpPr/>
              <p:nvPr/>
            </p:nvGrpSpPr>
            <p:grpSpPr>
              <a:xfrm rot="-152345">
                <a:off x="-5634897" y="-2149286"/>
                <a:ext cx="681740" cy="317267"/>
                <a:chOff x="2789044" y="3934275"/>
                <a:chExt cx="681752" cy="317273"/>
              </a:xfrm>
            </p:grpSpPr>
            <p:sp>
              <p:nvSpPr>
                <p:cNvPr id="1270" name="Google Shape;1270;p30"/>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0"/>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0"/>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0"/>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74" name="Google Shape;1274;p30"/>
            <p:cNvGrpSpPr/>
            <p:nvPr/>
          </p:nvGrpSpPr>
          <p:grpSpPr>
            <a:xfrm>
              <a:off x="7592678" y="4080228"/>
              <a:ext cx="1676076" cy="1092394"/>
              <a:chOff x="5196050" y="3191965"/>
              <a:chExt cx="4327591" cy="2184788"/>
            </a:xfrm>
          </p:grpSpPr>
          <p:grpSp>
            <p:nvGrpSpPr>
              <p:cNvPr id="1275" name="Google Shape;1275;p30"/>
              <p:cNvGrpSpPr/>
              <p:nvPr/>
            </p:nvGrpSpPr>
            <p:grpSpPr>
              <a:xfrm>
                <a:off x="5196050" y="3191965"/>
                <a:ext cx="4327591" cy="2184788"/>
                <a:chOff x="5196050" y="3191965"/>
                <a:chExt cx="4327591" cy="2184788"/>
              </a:xfrm>
            </p:grpSpPr>
            <p:sp>
              <p:nvSpPr>
                <p:cNvPr id="1276" name="Google Shape;1276;p30"/>
                <p:cNvSpPr/>
                <p:nvPr/>
              </p:nvSpPr>
              <p:spPr>
                <a:xfrm rot="-1165969">
                  <a:off x="5979797" y="3736330"/>
                  <a:ext cx="3460070" cy="1096058"/>
                </a:xfrm>
                <a:custGeom>
                  <a:rect b="b" l="l" r="r" t="t"/>
                  <a:pathLst>
                    <a:path extrusionOk="0" h="4202" w="13265">
                      <a:moveTo>
                        <a:pt x="2684" y="0"/>
                      </a:moveTo>
                      <a:cubicBezTo>
                        <a:pt x="714" y="0"/>
                        <a:pt x="1745" y="1827"/>
                        <a:pt x="1745" y="1827"/>
                      </a:cubicBezTo>
                      <a:cubicBezTo>
                        <a:pt x="0" y="1827"/>
                        <a:pt x="798" y="4196"/>
                        <a:pt x="798" y="4196"/>
                      </a:cubicBezTo>
                      <a:lnTo>
                        <a:pt x="798" y="4202"/>
                      </a:lnTo>
                      <a:lnTo>
                        <a:pt x="11807" y="4202"/>
                      </a:lnTo>
                      <a:cubicBezTo>
                        <a:pt x="11807" y="4202"/>
                        <a:pt x="13265" y="2733"/>
                        <a:pt x="12531" y="2283"/>
                      </a:cubicBezTo>
                      <a:cubicBezTo>
                        <a:pt x="12356" y="2176"/>
                        <a:pt x="12201" y="2136"/>
                        <a:pt x="12068" y="2136"/>
                      </a:cubicBezTo>
                      <a:cubicBezTo>
                        <a:pt x="11708" y="2136"/>
                        <a:pt x="11512" y="2426"/>
                        <a:pt x="11512" y="2426"/>
                      </a:cubicBezTo>
                      <a:cubicBezTo>
                        <a:pt x="11512" y="2426"/>
                        <a:pt x="11195" y="1542"/>
                        <a:pt x="10137" y="1100"/>
                      </a:cubicBezTo>
                      <a:cubicBezTo>
                        <a:pt x="9964" y="1028"/>
                        <a:pt x="9819" y="998"/>
                        <a:pt x="9698" y="998"/>
                      </a:cubicBezTo>
                      <a:cubicBezTo>
                        <a:pt x="9076" y="998"/>
                        <a:pt x="9071" y="1786"/>
                        <a:pt x="9071" y="1786"/>
                      </a:cubicBezTo>
                      <a:cubicBezTo>
                        <a:pt x="9071" y="1786"/>
                        <a:pt x="8652" y="929"/>
                        <a:pt x="6988" y="245"/>
                      </a:cubicBezTo>
                      <a:cubicBezTo>
                        <a:pt x="6685" y="120"/>
                        <a:pt x="6436" y="69"/>
                        <a:pt x="6232" y="69"/>
                      </a:cubicBezTo>
                      <a:cubicBezTo>
                        <a:pt x="5314" y="69"/>
                        <a:pt x="5296" y="1100"/>
                        <a:pt x="5296" y="1100"/>
                      </a:cubicBezTo>
                      <a:cubicBezTo>
                        <a:pt x="5296" y="1100"/>
                        <a:pt x="4654" y="0"/>
                        <a:pt x="26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0"/>
                <p:cNvSpPr/>
                <p:nvPr/>
              </p:nvSpPr>
              <p:spPr>
                <a:xfrm flipH="1">
                  <a:off x="5196050" y="3920775"/>
                  <a:ext cx="4123500" cy="13197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8" name="Google Shape;1278;p30"/>
              <p:cNvGrpSpPr/>
              <p:nvPr/>
            </p:nvGrpSpPr>
            <p:grpSpPr>
              <a:xfrm rot="-152345">
                <a:off x="6337240" y="3914925"/>
                <a:ext cx="707567" cy="311306"/>
                <a:chOff x="8148509" y="4685073"/>
                <a:chExt cx="707580" cy="311311"/>
              </a:xfrm>
            </p:grpSpPr>
            <p:sp>
              <p:nvSpPr>
                <p:cNvPr id="1279" name="Google Shape;1279;p30"/>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0"/>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0"/>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0"/>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283" name="Google Shape;1283;p30"/>
          <p:cNvSpPr/>
          <p:nvPr/>
        </p:nvSpPr>
        <p:spPr>
          <a:xfrm>
            <a:off x="7209393" y="-571605"/>
            <a:ext cx="3922715" cy="1016621"/>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grpSp>
        <p:nvGrpSpPr>
          <p:cNvPr id="67" name="Google Shape;67;p4"/>
          <p:cNvGrpSpPr/>
          <p:nvPr/>
        </p:nvGrpSpPr>
        <p:grpSpPr>
          <a:xfrm>
            <a:off x="6423950" y="-76200"/>
            <a:ext cx="4917641" cy="5876477"/>
            <a:chOff x="-6335433" y="-1040274"/>
            <a:chExt cx="5686449" cy="5019198"/>
          </a:xfrm>
        </p:grpSpPr>
        <p:grpSp>
          <p:nvGrpSpPr>
            <p:cNvPr id="68" name="Google Shape;68;p4"/>
            <p:cNvGrpSpPr/>
            <p:nvPr/>
          </p:nvGrpSpPr>
          <p:grpSpPr>
            <a:xfrm>
              <a:off x="-6335433" y="-1040274"/>
              <a:ext cx="5686449" cy="1444332"/>
              <a:chOff x="-6335433" y="-1040274"/>
              <a:chExt cx="5686449" cy="1444332"/>
            </a:xfrm>
          </p:grpSpPr>
          <p:sp>
            <p:nvSpPr>
              <p:cNvPr id="69" name="Google Shape;69;p4"/>
              <p:cNvSpPr/>
              <p:nvPr/>
            </p:nvSpPr>
            <p:spPr>
              <a:xfrm>
                <a:off x="-5808721" y="-296966"/>
                <a:ext cx="284395" cy="108576"/>
              </a:xfrm>
              <a:custGeom>
                <a:rect b="b" l="l" r="r" t="t"/>
                <a:pathLst>
                  <a:path extrusionOk="0" h="701" w="1372">
                    <a:moveTo>
                      <a:pt x="1015" y="1"/>
                    </a:moveTo>
                    <a:cubicBezTo>
                      <a:pt x="735" y="1"/>
                      <a:pt x="338" y="120"/>
                      <a:pt x="0" y="672"/>
                    </a:cubicBezTo>
                    <a:cubicBezTo>
                      <a:pt x="0" y="672"/>
                      <a:pt x="118" y="701"/>
                      <a:pt x="289" y="701"/>
                    </a:cubicBezTo>
                    <a:cubicBezTo>
                      <a:pt x="602" y="701"/>
                      <a:pt x="1093" y="606"/>
                      <a:pt x="1371" y="70"/>
                    </a:cubicBezTo>
                    <a:cubicBezTo>
                      <a:pt x="1371" y="69"/>
                      <a:pt x="1227" y="1"/>
                      <a:pt x="1015" y="1"/>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4845258" y="177302"/>
                <a:ext cx="238170" cy="226755"/>
              </a:xfrm>
              <a:custGeom>
                <a:rect b="b" l="l" r="r" t="t"/>
                <a:pathLst>
                  <a:path extrusionOk="0" h="1464" w="1149">
                    <a:moveTo>
                      <a:pt x="765" y="1"/>
                    </a:moveTo>
                    <a:cubicBezTo>
                      <a:pt x="759" y="1"/>
                      <a:pt x="1" y="395"/>
                      <a:pt x="393" y="1464"/>
                    </a:cubicBezTo>
                    <a:cubicBezTo>
                      <a:pt x="393" y="1464"/>
                      <a:pt x="1148" y="852"/>
                      <a:pt x="765" y="1"/>
                    </a:cubicBezTo>
                    <a:cubicBezTo>
                      <a:pt x="765" y="1"/>
                      <a:pt x="765" y="1"/>
                      <a:pt x="765" y="1"/>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3413745" y="205802"/>
                <a:ext cx="229464" cy="169602"/>
              </a:xfrm>
              <a:custGeom>
                <a:rect b="b" l="l" r="r" t="t"/>
                <a:pathLst>
                  <a:path extrusionOk="0" h="1095" w="1107">
                    <a:moveTo>
                      <a:pt x="75" y="1"/>
                    </a:moveTo>
                    <a:cubicBezTo>
                      <a:pt x="75" y="1"/>
                      <a:pt x="1" y="863"/>
                      <a:pt x="1106" y="1094"/>
                    </a:cubicBezTo>
                    <a:cubicBezTo>
                      <a:pt x="1106" y="1094"/>
                      <a:pt x="995" y="124"/>
                      <a:pt x="75" y="1"/>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1832572" y="-245853"/>
                <a:ext cx="256204" cy="232486"/>
              </a:xfrm>
              <a:custGeom>
                <a:rect b="b" l="l" r="r" t="t"/>
                <a:pathLst>
                  <a:path extrusionOk="0" h="1501" w="1236">
                    <a:moveTo>
                      <a:pt x="581" y="0"/>
                    </a:moveTo>
                    <a:cubicBezTo>
                      <a:pt x="579" y="0"/>
                      <a:pt x="1" y="637"/>
                      <a:pt x="735" y="1500"/>
                    </a:cubicBezTo>
                    <a:cubicBezTo>
                      <a:pt x="735" y="1500"/>
                      <a:pt x="1236" y="665"/>
                      <a:pt x="581" y="0"/>
                    </a:cubicBezTo>
                    <a:cubicBezTo>
                      <a:pt x="581" y="0"/>
                      <a:pt x="581" y="0"/>
                      <a:pt x="581" y="0"/>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6335433" y="-1040274"/>
                <a:ext cx="5686449" cy="1340396"/>
              </a:xfrm>
              <a:custGeom>
                <a:rect b="b" l="l" r="r" t="t"/>
                <a:pathLst>
                  <a:path extrusionOk="0" h="8654" w="27433">
                    <a:moveTo>
                      <a:pt x="1647" y="0"/>
                    </a:moveTo>
                    <a:lnTo>
                      <a:pt x="1647" y="2"/>
                    </a:lnTo>
                    <a:cubicBezTo>
                      <a:pt x="1647" y="2"/>
                      <a:pt x="0" y="4889"/>
                      <a:pt x="3597" y="4889"/>
                    </a:cubicBezTo>
                    <a:cubicBezTo>
                      <a:pt x="3597" y="4889"/>
                      <a:pt x="1469" y="8654"/>
                      <a:pt x="5530" y="8654"/>
                    </a:cubicBezTo>
                    <a:cubicBezTo>
                      <a:pt x="9593" y="8654"/>
                      <a:pt x="10915" y="6393"/>
                      <a:pt x="10915" y="6393"/>
                    </a:cubicBezTo>
                    <a:cubicBezTo>
                      <a:pt x="10915" y="6393"/>
                      <a:pt x="10951" y="8513"/>
                      <a:pt x="12844" y="8513"/>
                    </a:cubicBezTo>
                    <a:cubicBezTo>
                      <a:pt x="13266" y="8513"/>
                      <a:pt x="13779" y="8408"/>
                      <a:pt x="14405" y="8151"/>
                    </a:cubicBezTo>
                    <a:cubicBezTo>
                      <a:pt x="17838" y="6743"/>
                      <a:pt x="18702" y="4977"/>
                      <a:pt x="18702" y="4977"/>
                    </a:cubicBezTo>
                    <a:cubicBezTo>
                      <a:pt x="18702" y="4977"/>
                      <a:pt x="18713" y="6604"/>
                      <a:pt x="19994" y="6604"/>
                    </a:cubicBezTo>
                    <a:cubicBezTo>
                      <a:pt x="20245" y="6604"/>
                      <a:pt x="20544" y="6542"/>
                      <a:pt x="20901" y="6393"/>
                    </a:cubicBezTo>
                    <a:cubicBezTo>
                      <a:pt x="23084" y="5481"/>
                      <a:pt x="23734" y="3656"/>
                      <a:pt x="23734" y="3656"/>
                    </a:cubicBezTo>
                    <a:cubicBezTo>
                      <a:pt x="23734" y="3656"/>
                      <a:pt x="24288" y="5302"/>
                      <a:pt x="25828" y="5302"/>
                    </a:cubicBezTo>
                    <a:cubicBezTo>
                      <a:pt x="25840" y="5302"/>
                      <a:pt x="25852" y="5301"/>
                      <a:pt x="25864" y="5301"/>
                    </a:cubicBezTo>
                    <a:cubicBezTo>
                      <a:pt x="27432" y="5278"/>
                      <a:pt x="24346" y="0"/>
                      <a:pt x="24346" y="0"/>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 name="Google Shape;74;p4"/>
            <p:cNvSpPr/>
            <p:nvPr/>
          </p:nvSpPr>
          <p:spPr>
            <a:xfrm>
              <a:off x="-3958205" y="-296951"/>
              <a:ext cx="623721" cy="4275875"/>
            </a:xfrm>
            <a:custGeom>
              <a:rect b="b" l="l" r="r" t="t"/>
              <a:pathLst>
                <a:path extrusionOk="0" h="20628" w="3009">
                  <a:moveTo>
                    <a:pt x="0" y="0"/>
                  </a:moveTo>
                  <a:lnTo>
                    <a:pt x="2220" y="20627"/>
                  </a:lnTo>
                  <a:lnTo>
                    <a:pt x="3008" y="20627"/>
                  </a:lnTo>
                  <a:lnTo>
                    <a:pt x="786" y="0"/>
                  </a:ln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3794318" y="-357893"/>
              <a:ext cx="914127" cy="4135543"/>
            </a:xfrm>
            <a:custGeom>
              <a:rect b="b" l="l" r="r" t="t"/>
              <a:pathLst>
                <a:path extrusionOk="0" h="19951" w="4410">
                  <a:moveTo>
                    <a:pt x="0" y="0"/>
                  </a:moveTo>
                  <a:lnTo>
                    <a:pt x="3009" y="19950"/>
                  </a:lnTo>
                  <a:lnTo>
                    <a:pt x="4409" y="19950"/>
                  </a:lnTo>
                  <a:lnTo>
                    <a:pt x="86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flipH="1" rot="-835462">
              <a:off x="-4005297" y="-795786"/>
              <a:ext cx="206509" cy="1397843"/>
            </a:xfrm>
            <a:custGeom>
              <a:rect b="b" l="l" r="r" t="t"/>
              <a:pathLst>
                <a:path extrusionOk="0" h="6476" w="1020">
                  <a:moveTo>
                    <a:pt x="1019" y="1"/>
                  </a:moveTo>
                  <a:lnTo>
                    <a:pt x="509" y="67"/>
                  </a:lnTo>
                  <a:lnTo>
                    <a:pt x="0" y="3954"/>
                  </a:lnTo>
                  <a:lnTo>
                    <a:pt x="732" y="6475"/>
                  </a:lnTo>
                  <a:lnTo>
                    <a:pt x="1019"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8" name="Google Shape;78;p4"/>
          <p:cNvSpPr txBox="1"/>
          <p:nvPr>
            <p:ph idx="1" type="body"/>
          </p:nvPr>
        </p:nvSpPr>
        <p:spPr>
          <a:xfrm>
            <a:off x="720000" y="1063351"/>
            <a:ext cx="7704000" cy="372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Asap Light"/>
              <a:buChar char="●"/>
              <a:defRPr/>
            </a:lvl1pPr>
            <a:lvl2pPr indent="-317500" lvl="1" marL="914400" rtl="0">
              <a:lnSpc>
                <a:spcPct val="100000"/>
              </a:lnSpc>
              <a:spcBef>
                <a:spcPts val="0"/>
              </a:spcBef>
              <a:spcAft>
                <a:spcPts val="0"/>
              </a:spcAft>
              <a:buSzPts val="1400"/>
              <a:buFont typeface="Asap Light"/>
              <a:buChar char="○"/>
              <a:defRPr/>
            </a:lvl2pPr>
            <a:lvl3pPr indent="-317500" lvl="2" marL="1371600" rtl="0">
              <a:lnSpc>
                <a:spcPct val="100000"/>
              </a:lnSpc>
              <a:spcBef>
                <a:spcPts val="0"/>
              </a:spcBef>
              <a:spcAft>
                <a:spcPts val="0"/>
              </a:spcAft>
              <a:buSzPts val="1400"/>
              <a:buFont typeface="Asap Light"/>
              <a:buChar char="■"/>
              <a:defRPr/>
            </a:lvl3pPr>
            <a:lvl4pPr indent="-317500" lvl="3" marL="1828800" rtl="0">
              <a:lnSpc>
                <a:spcPct val="100000"/>
              </a:lnSpc>
              <a:spcBef>
                <a:spcPts val="0"/>
              </a:spcBef>
              <a:spcAft>
                <a:spcPts val="0"/>
              </a:spcAft>
              <a:buSzPts val="1400"/>
              <a:buFont typeface="Asap Light"/>
              <a:buChar char="●"/>
              <a:defRPr/>
            </a:lvl4pPr>
            <a:lvl5pPr indent="-317500" lvl="4" marL="2286000" rtl="0">
              <a:lnSpc>
                <a:spcPct val="100000"/>
              </a:lnSpc>
              <a:spcBef>
                <a:spcPts val="0"/>
              </a:spcBef>
              <a:spcAft>
                <a:spcPts val="0"/>
              </a:spcAft>
              <a:buSzPts val="1400"/>
              <a:buFont typeface="Asap Light"/>
              <a:buChar char="○"/>
              <a:defRPr/>
            </a:lvl5pPr>
            <a:lvl6pPr indent="-317500" lvl="5" marL="2743200" rtl="0">
              <a:lnSpc>
                <a:spcPct val="100000"/>
              </a:lnSpc>
              <a:spcBef>
                <a:spcPts val="0"/>
              </a:spcBef>
              <a:spcAft>
                <a:spcPts val="0"/>
              </a:spcAft>
              <a:buSzPts val="1400"/>
              <a:buFont typeface="Asap Light"/>
              <a:buChar char="■"/>
              <a:defRPr/>
            </a:lvl6pPr>
            <a:lvl7pPr indent="-317500" lvl="6" marL="3200400" rtl="0">
              <a:lnSpc>
                <a:spcPct val="100000"/>
              </a:lnSpc>
              <a:spcBef>
                <a:spcPts val="0"/>
              </a:spcBef>
              <a:spcAft>
                <a:spcPts val="0"/>
              </a:spcAft>
              <a:buSzPts val="1400"/>
              <a:buFont typeface="Asap Light"/>
              <a:buChar char="●"/>
              <a:defRPr/>
            </a:lvl7pPr>
            <a:lvl8pPr indent="-317500" lvl="7" marL="3657600" rtl="0">
              <a:lnSpc>
                <a:spcPct val="100000"/>
              </a:lnSpc>
              <a:spcBef>
                <a:spcPts val="0"/>
              </a:spcBef>
              <a:spcAft>
                <a:spcPts val="0"/>
              </a:spcAft>
              <a:buSzPts val="1400"/>
              <a:buFont typeface="Asap Light"/>
              <a:buChar char="○"/>
              <a:defRPr/>
            </a:lvl8pPr>
            <a:lvl9pPr indent="-317500" lvl="8" marL="4114800" rtl="0">
              <a:lnSpc>
                <a:spcPct val="100000"/>
              </a:lnSpc>
              <a:spcBef>
                <a:spcPts val="0"/>
              </a:spcBef>
              <a:spcAft>
                <a:spcPts val="0"/>
              </a:spcAft>
              <a:buSzPts val="1400"/>
              <a:buFont typeface="Asap Light"/>
              <a:buChar char="■"/>
              <a:defRPr/>
            </a:lvl9pPr>
          </a:lstStyle>
          <a:p/>
        </p:txBody>
      </p:sp>
      <p:grpSp>
        <p:nvGrpSpPr>
          <p:cNvPr id="79" name="Google Shape;79;p4"/>
          <p:cNvGrpSpPr/>
          <p:nvPr/>
        </p:nvGrpSpPr>
        <p:grpSpPr>
          <a:xfrm>
            <a:off x="-210538" y="4483790"/>
            <a:ext cx="9521319" cy="1310130"/>
            <a:chOff x="-210538" y="4483790"/>
            <a:chExt cx="9521319" cy="1310130"/>
          </a:xfrm>
        </p:grpSpPr>
        <p:sp>
          <p:nvSpPr>
            <p:cNvPr id="80" name="Google Shape;80;p4"/>
            <p:cNvSpPr/>
            <p:nvPr/>
          </p:nvSpPr>
          <p:spPr>
            <a:xfrm>
              <a:off x="-207819" y="5097675"/>
              <a:ext cx="2759700" cy="4476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flipH="1" rot="152462">
              <a:off x="-195466" y="4693747"/>
              <a:ext cx="9491174" cy="89021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4"/>
            <p:cNvGrpSpPr/>
            <p:nvPr/>
          </p:nvGrpSpPr>
          <p:grpSpPr>
            <a:xfrm flipH="1" rot="152345">
              <a:off x="8445759" y="4665694"/>
              <a:ext cx="591345" cy="317267"/>
              <a:chOff x="-152131" y="3701025"/>
              <a:chExt cx="591355" cy="317273"/>
            </a:xfrm>
          </p:grpSpPr>
          <p:sp>
            <p:nvSpPr>
              <p:cNvPr id="83" name="Google Shape;83;p4"/>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 name="Google Shape;86;p4"/>
            <p:cNvGrpSpPr/>
            <p:nvPr/>
          </p:nvGrpSpPr>
          <p:grpSpPr>
            <a:xfrm flipH="1" rot="152345">
              <a:off x="3476707" y="4955359"/>
              <a:ext cx="591101" cy="317454"/>
              <a:chOff x="4942966" y="4520941"/>
              <a:chExt cx="591112" cy="317459"/>
            </a:xfrm>
          </p:grpSpPr>
          <p:sp>
            <p:nvSpPr>
              <p:cNvPr id="87" name="Google Shape;87;p4"/>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4"/>
            <p:cNvGrpSpPr/>
            <p:nvPr/>
          </p:nvGrpSpPr>
          <p:grpSpPr>
            <a:xfrm flipH="1" rot="152345">
              <a:off x="1067051" y="5044053"/>
              <a:ext cx="577456" cy="310561"/>
              <a:chOff x="8751558" y="4621358"/>
              <a:chExt cx="577467" cy="310566"/>
            </a:xfrm>
          </p:grpSpPr>
          <p:sp>
            <p:nvSpPr>
              <p:cNvPr id="91" name="Google Shape;91;p4"/>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4"/>
            <p:cNvGrpSpPr/>
            <p:nvPr/>
          </p:nvGrpSpPr>
          <p:grpSpPr>
            <a:xfrm flipH="1" rot="152345">
              <a:off x="4444638" y="4880164"/>
              <a:ext cx="681740" cy="317267"/>
              <a:chOff x="2789044" y="3934275"/>
              <a:chExt cx="681752" cy="317273"/>
            </a:xfrm>
          </p:grpSpPr>
          <p:sp>
            <p:nvSpPr>
              <p:cNvPr id="95" name="Google Shape;95;p4"/>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4"/>
            <p:cNvGrpSpPr/>
            <p:nvPr/>
          </p:nvGrpSpPr>
          <p:grpSpPr>
            <a:xfrm flipH="1" rot="152345">
              <a:off x="417887" y="4958425"/>
              <a:ext cx="707567" cy="311306"/>
              <a:chOff x="8148509" y="4685073"/>
              <a:chExt cx="707580" cy="311311"/>
            </a:xfrm>
          </p:grpSpPr>
          <p:sp>
            <p:nvSpPr>
              <p:cNvPr id="100" name="Google Shape;100;p4"/>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284" name="Shape 1284"/>
        <p:cNvGrpSpPr/>
        <p:nvPr/>
      </p:nvGrpSpPr>
      <p:grpSpPr>
        <a:xfrm>
          <a:off x="0" y="0"/>
          <a:ext cx="0" cy="0"/>
          <a:chOff x="0" y="0"/>
          <a:chExt cx="0" cy="0"/>
        </a:xfrm>
      </p:grpSpPr>
      <p:grpSp>
        <p:nvGrpSpPr>
          <p:cNvPr id="1285" name="Google Shape;1285;p31"/>
          <p:cNvGrpSpPr/>
          <p:nvPr/>
        </p:nvGrpSpPr>
        <p:grpSpPr>
          <a:xfrm flipH="1">
            <a:off x="5628131" y="0"/>
            <a:ext cx="4991114" cy="5355965"/>
            <a:chOff x="-7035686" y="-182875"/>
            <a:chExt cx="5914343" cy="5883090"/>
          </a:xfrm>
        </p:grpSpPr>
        <p:grpSp>
          <p:nvGrpSpPr>
            <p:cNvPr id="1286" name="Google Shape;1286;p31"/>
            <p:cNvGrpSpPr/>
            <p:nvPr/>
          </p:nvGrpSpPr>
          <p:grpSpPr>
            <a:xfrm>
              <a:off x="-7035686" y="-182875"/>
              <a:ext cx="5914343" cy="1865546"/>
              <a:chOff x="-7035686" y="-182875"/>
              <a:chExt cx="5914343" cy="1865546"/>
            </a:xfrm>
          </p:grpSpPr>
          <p:sp>
            <p:nvSpPr>
              <p:cNvPr id="1287" name="Google Shape;1287;p31"/>
              <p:cNvSpPr/>
              <p:nvPr/>
            </p:nvSpPr>
            <p:spPr>
              <a:xfrm>
                <a:off x="-2676756" y="1176372"/>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1"/>
              <p:cNvSpPr/>
              <p:nvPr/>
            </p:nvSpPr>
            <p:spPr>
              <a:xfrm>
                <a:off x="-2618066" y="1135941"/>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1"/>
              <p:cNvSpPr/>
              <p:nvPr/>
            </p:nvSpPr>
            <p:spPr>
              <a:xfrm>
                <a:off x="-4891043" y="1135420"/>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1"/>
              <p:cNvSpPr/>
              <p:nvPr/>
            </p:nvSpPr>
            <p:spPr>
              <a:xfrm>
                <a:off x="-3580313" y="1205325"/>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1"/>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2" name="Google Shape;1292;p31"/>
            <p:cNvSpPr/>
            <p:nvPr/>
          </p:nvSpPr>
          <p:spPr>
            <a:xfrm>
              <a:off x="-3358080" y="784544"/>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1"/>
            <p:cNvSpPr/>
            <p:nvPr/>
          </p:nvSpPr>
          <p:spPr>
            <a:xfrm>
              <a:off x="-2944270" y="765937"/>
              <a:ext cx="478907" cy="4934278"/>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1"/>
            <p:cNvSpPr/>
            <p:nvPr/>
          </p:nvSpPr>
          <p:spPr>
            <a:xfrm>
              <a:off x="-5480382" y="815231"/>
              <a:ext cx="1883544" cy="4762204"/>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1"/>
            <p:cNvSpPr/>
            <p:nvPr/>
          </p:nvSpPr>
          <p:spPr>
            <a:xfrm rot="120298">
              <a:off x="-4663883" y="775771"/>
              <a:ext cx="588143" cy="1102453"/>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6" name="Google Shape;1296;p31"/>
          <p:cNvGrpSpPr/>
          <p:nvPr/>
        </p:nvGrpSpPr>
        <p:grpSpPr>
          <a:xfrm flipH="1">
            <a:off x="-91471" y="4199758"/>
            <a:ext cx="9519022" cy="1156206"/>
            <a:chOff x="-271378" y="4199758"/>
            <a:chExt cx="9519022" cy="1156206"/>
          </a:xfrm>
        </p:grpSpPr>
        <p:grpSp>
          <p:nvGrpSpPr>
            <p:cNvPr id="1297" name="Google Shape;1297;p31"/>
            <p:cNvGrpSpPr/>
            <p:nvPr/>
          </p:nvGrpSpPr>
          <p:grpSpPr>
            <a:xfrm flipH="1" rot="-228184">
              <a:off x="-225388" y="4235599"/>
              <a:ext cx="1149111" cy="986909"/>
              <a:chOff x="-3129200" y="1965150"/>
              <a:chExt cx="1660507" cy="2157640"/>
            </a:xfrm>
          </p:grpSpPr>
          <p:sp>
            <p:nvSpPr>
              <p:cNvPr id="1298" name="Google Shape;1298;p31"/>
              <p:cNvSpPr/>
              <p:nvPr/>
            </p:nvSpPr>
            <p:spPr>
              <a:xfrm>
                <a:off x="-3129200" y="3268303"/>
                <a:ext cx="1660507" cy="854487"/>
              </a:xfrm>
              <a:custGeom>
                <a:rect b="b" l="l" r="r" t="t"/>
                <a:pathLst>
                  <a:path extrusionOk="0" h="6026" w="11710">
                    <a:moveTo>
                      <a:pt x="9896" y="0"/>
                    </a:moveTo>
                    <a:lnTo>
                      <a:pt x="1604" y="1055"/>
                    </a:lnTo>
                    <a:lnTo>
                      <a:pt x="0" y="6025"/>
                    </a:lnTo>
                    <a:lnTo>
                      <a:pt x="11709" y="6025"/>
                    </a:lnTo>
                    <a:lnTo>
                      <a:pt x="9896" y="0"/>
                    </a:lnTo>
                    <a:close/>
                  </a:path>
                </a:pathLst>
              </a:custGeom>
              <a:solidFill>
                <a:srgbClr val="273B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1"/>
              <p:cNvSpPr/>
              <p:nvPr/>
            </p:nvSpPr>
            <p:spPr>
              <a:xfrm>
                <a:off x="-2901747" y="1965717"/>
                <a:ext cx="1175826" cy="1577809"/>
              </a:xfrm>
              <a:custGeom>
                <a:rect b="b" l="l" r="r" t="t"/>
                <a:pathLst>
                  <a:path extrusionOk="0" h="11127" w="8292">
                    <a:moveTo>
                      <a:pt x="6594" y="1"/>
                    </a:moveTo>
                    <a:lnTo>
                      <a:pt x="1379" y="1546"/>
                    </a:lnTo>
                    <a:lnTo>
                      <a:pt x="0" y="10241"/>
                    </a:lnTo>
                    <a:cubicBezTo>
                      <a:pt x="1681" y="10887"/>
                      <a:pt x="3048" y="11127"/>
                      <a:pt x="4151" y="11127"/>
                    </a:cubicBezTo>
                    <a:cubicBezTo>
                      <a:pt x="7291" y="11127"/>
                      <a:pt x="8291" y="9186"/>
                      <a:pt x="8288" y="9186"/>
                    </a:cubicBezTo>
                    <a:lnTo>
                      <a:pt x="65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1"/>
              <p:cNvSpPr/>
              <p:nvPr/>
            </p:nvSpPr>
            <p:spPr>
              <a:xfrm>
                <a:off x="-2313971" y="1999324"/>
                <a:ext cx="342878" cy="619241"/>
              </a:xfrm>
              <a:custGeom>
                <a:rect b="b" l="l" r="r" t="t"/>
                <a:pathLst>
                  <a:path extrusionOk="0" h="4367" w="2418">
                    <a:moveTo>
                      <a:pt x="2046" y="0"/>
                    </a:moveTo>
                    <a:lnTo>
                      <a:pt x="0" y="1031"/>
                    </a:lnTo>
                    <a:lnTo>
                      <a:pt x="0" y="3922"/>
                    </a:lnTo>
                    <a:lnTo>
                      <a:pt x="607" y="2977"/>
                    </a:lnTo>
                    <a:lnTo>
                      <a:pt x="943" y="4366"/>
                    </a:lnTo>
                    <a:lnTo>
                      <a:pt x="1868" y="2977"/>
                    </a:lnTo>
                    <a:lnTo>
                      <a:pt x="2418" y="3455"/>
                    </a:lnTo>
                    <a:lnTo>
                      <a:pt x="2046"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1"/>
              <p:cNvSpPr/>
              <p:nvPr/>
            </p:nvSpPr>
            <p:spPr>
              <a:xfrm>
                <a:off x="-2901463" y="2754273"/>
                <a:ext cx="1175685" cy="789401"/>
              </a:xfrm>
              <a:custGeom>
                <a:rect b="b" l="l" r="r" t="t"/>
                <a:pathLst>
                  <a:path extrusionOk="0" h="5567" w="8291">
                    <a:moveTo>
                      <a:pt x="742" y="1"/>
                    </a:moveTo>
                    <a:lnTo>
                      <a:pt x="0" y="4680"/>
                    </a:lnTo>
                    <a:cubicBezTo>
                      <a:pt x="1680" y="5327"/>
                      <a:pt x="3047" y="5567"/>
                      <a:pt x="4150" y="5567"/>
                    </a:cubicBezTo>
                    <a:cubicBezTo>
                      <a:pt x="7290" y="5567"/>
                      <a:pt x="8290" y="3625"/>
                      <a:pt x="8290" y="3625"/>
                    </a:cubicBezTo>
                    <a:lnTo>
                      <a:pt x="8007" y="2094"/>
                    </a:lnTo>
                    <a:lnTo>
                      <a:pt x="7220" y="2671"/>
                    </a:lnTo>
                    <a:lnTo>
                      <a:pt x="6561" y="764"/>
                    </a:lnTo>
                    <a:lnTo>
                      <a:pt x="5831" y="2317"/>
                    </a:lnTo>
                    <a:lnTo>
                      <a:pt x="3625" y="3107"/>
                    </a:lnTo>
                    <a:lnTo>
                      <a:pt x="3009" y="2190"/>
                    </a:lnTo>
                    <a:lnTo>
                      <a:pt x="1604" y="3526"/>
                    </a:lnTo>
                    <a:lnTo>
                      <a:pt x="742" y="1"/>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1"/>
              <p:cNvSpPr/>
              <p:nvPr/>
            </p:nvSpPr>
            <p:spPr>
              <a:xfrm>
                <a:off x="-2542558" y="2650333"/>
                <a:ext cx="74730" cy="691559"/>
              </a:xfrm>
              <a:custGeom>
                <a:rect b="b" l="l" r="r" t="t"/>
                <a:pathLst>
                  <a:path extrusionOk="0" h="4877" w="527">
                    <a:moveTo>
                      <a:pt x="251" y="0"/>
                    </a:moveTo>
                    <a:lnTo>
                      <a:pt x="0" y="4877"/>
                    </a:lnTo>
                    <a:lnTo>
                      <a:pt x="527" y="4034"/>
                    </a:lnTo>
                    <a:lnTo>
                      <a:pt x="251"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1"/>
              <p:cNvSpPr/>
              <p:nvPr/>
            </p:nvSpPr>
            <p:spPr>
              <a:xfrm>
                <a:off x="-2688758" y="2293561"/>
                <a:ext cx="104792" cy="650295"/>
              </a:xfrm>
              <a:custGeom>
                <a:rect b="b" l="l" r="r" t="t"/>
                <a:pathLst>
                  <a:path extrusionOk="0" h="4586" w="739">
                    <a:moveTo>
                      <a:pt x="738" y="1"/>
                    </a:moveTo>
                    <a:lnTo>
                      <a:pt x="445" y="1802"/>
                    </a:lnTo>
                    <a:lnTo>
                      <a:pt x="83" y="476"/>
                    </a:lnTo>
                    <a:lnTo>
                      <a:pt x="1" y="2495"/>
                    </a:lnTo>
                    <a:lnTo>
                      <a:pt x="738" y="4586"/>
                    </a:lnTo>
                    <a:lnTo>
                      <a:pt x="738" y="1"/>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1"/>
              <p:cNvSpPr/>
              <p:nvPr/>
            </p:nvSpPr>
            <p:spPr>
              <a:xfrm>
                <a:off x="-2236404" y="2632324"/>
                <a:ext cx="188030" cy="659370"/>
              </a:xfrm>
              <a:custGeom>
                <a:rect b="b" l="l" r="r" t="t"/>
                <a:pathLst>
                  <a:path extrusionOk="0" h="4650" w="1326">
                    <a:moveTo>
                      <a:pt x="1" y="0"/>
                    </a:moveTo>
                    <a:lnTo>
                      <a:pt x="52" y="4583"/>
                    </a:lnTo>
                    <a:lnTo>
                      <a:pt x="1325" y="4650"/>
                    </a:lnTo>
                    <a:lnTo>
                      <a:pt x="699" y="4104"/>
                    </a:lnTo>
                    <a:lnTo>
                      <a:pt x="760" y="2083"/>
                    </a:lnTo>
                    <a:lnTo>
                      <a:pt x="1" y="0"/>
                    </a:ln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1"/>
              <p:cNvSpPr/>
              <p:nvPr/>
            </p:nvSpPr>
            <p:spPr>
              <a:xfrm>
                <a:off x="-2706200" y="1965150"/>
                <a:ext cx="739642" cy="330252"/>
              </a:xfrm>
              <a:custGeom>
                <a:rect b="b" l="l" r="r" t="t"/>
                <a:pathLst>
                  <a:path extrusionOk="0" h="2329" w="5216">
                    <a:moveTo>
                      <a:pt x="5178" y="1"/>
                    </a:moveTo>
                    <a:cubicBezTo>
                      <a:pt x="4928" y="1"/>
                      <a:pt x="3470" y="17"/>
                      <a:pt x="2037" y="378"/>
                    </a:cubicBezTo>
                    <a:cubicBezTo>
                      <a:pt x="462" y="777"/>
                      <a:pt x="0" y="1550"/>
                      <a:pt x="0" y="1550"/>
                    </a:cubicBezTo>
                    <a:cubicBezTo>
                      <a:pt x="0" y="1550"/>
                      <a:pt x="906" y="2329"/>
                      <a:pt x="2498" y="2329"/>
                    </a:cubicBezTo>
                    <a:cubicBezTo>
                      <a:pt x="2618" y="2329"/>
                      <a:pt x="2743" y="2324"/>
                      <a:pt x="2872" y="2315"/>
                    </a:cubicBezTo>
                    <a:cubicBezTo>
                      <a:pt x="4814" y="2172"/>
                      <a:pt x="5215" y="1"/>
                      <a:pt x="5215" y="1"/>
                    </a:cubicBezTo>
                    <a:cubicBezTo>
                      <a:pt x="5215" y="1"/>
                      <a:pt x="5202" y="1"/>
                      <a:pt x="51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6" name="Google Shape;1306;p31"/>
            <p:cNvGrpSpPr/>
            <p:nvPr/>
          </p:nvGrpSpPr>
          <p:grpSpPr>
            <a:xfrm flipH="1" rot="-56340">
              <a:off x="8380000" y="4515187"/>
              <a:ext cx="591790" cy="364623"/>
              <a:chOff x="-152131" y="3701025"/>
              <a:chExt cx="591355" cy="317273"/>
            </a:xfrm>
          </p:grpSpPr>
          <p:sp>
            <p:nvSpPr>
              <p:cNvPr id="1307" name="Google Shape;1307;p31"/>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1"/>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1"/>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0" name="Google Shape;1310;p31"/>
            <p:cNvGrpSpPr/>
            <p:nvPr/>
          </p:nvGrpSpPr>
          <p:grpSpPr>
            <a:xfrm flipH="1" rot="-56340">
              <a:off x="1103331" y="4888923"/>
              <a:ext cx="591546" cy="364838"/>
              <a:chOff x="4942966" y="4520941"/>
              <a:chExt cx="591112" cy="317459"/>
            </a:xfrm>
          </p:grpSpPr>
          <p:sp>
            <p:nvSpPr>
              <p:cNvPr id="1311" name="Google Shape;1311;p31"/>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1"/>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1"/>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4" name="Google Shape;1314;p31"/>
            <p:cNvGrpSpPr/>
            <p:nvPr/>
          </p:nvGrpSpPr>
          <p:grpSpPr>
            <a:xfrm flipH="1" rot="-1258541">
              <a:off x="2382462" y="4886633"/>
              <a:ext cx="564768" cy="368894"/>
              <a:chOff x="8751558" y="4621358"/>
              <a:chExt cx="577467" cy="310566"/>
            </a:xfrm>
          </p:grpSpPr>
          <p:sp>
            <p:nvSpPr>
              <p:cNvPr id="1315" name="Google Shape;1315;p31"/>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1"/>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1"/>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8" name="Google Shape;1318;p31"/>
            <p:cNvGrpSpPr/>
            <p:nvPr/>
          </p:nvGrpSpPr>
          <p:grpSpPr>
            <a:xfrm flipH="1" rot="-56340">
              <a:off x="7738778" y="4546768"/>
              <a:ext cx="682253" cy="364623"/>
              <a:chOff x="2789044" y="3934275"/>
              <a:chExt cx="681752" cy="317273"/>
            </a:xfrm>
          </p:grpSpPr>
          <p:sp>
            <p:nvSpPr>
              <p:cNvPr id="1319" name="Google Shape;1319;p31"/>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1"/>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1"/>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1"/>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3" name="Google Shape;1323;p31"/>
            <p:cNvGrpSpPr/>
            <p:nvPr/>
          </p:nvGrpSpPr>
          <p:grpSpPr>
            <a:xfrm flipH="1" rot="-56340">
              <a:off x="1655041" y="4992645"/>
              <a:ext cx="708099" cy="357772"/>
              <a:chOff x="8148509" y="4685073"/>
              <a:chExt cx="707580" cy="311311"/>
            </a:xfrm>
          </p:grpSpPr>
          <p:sp>
            <p:nvSpPr>
              <p:cNvPr id="1324" name="Google Shape;1324;p31"/>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1"/>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1"/>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1"/>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8" name="Google Shape;1328;p31"/>
            <p:cNvSpPr/>
            <p:nvPr/>
          </p:nvSpPr>
          <p:spPr>
            <a:xfrm flipH="1" rot="-21183">
              <a:off x="-260960" y="4801270"/>
              <a:ext cx="9498188" cy="485952"/>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_1">
  <p:cSld name="ONE_COLUMN_TEXT_1">
    <p:spTree>
      <p:nvGrpSpPr>
        <p:cNvPr id="1329" name="Shape 1329"/>
        <p:cNvGrpSpPr/>
        <p:nvPr/>
      </p:nvGrpSpPr>
      <p:grpSpPr>
        <a:xfrm>
          <a:off x="0" y="0"/>
          <a:ext cx="0" cy="0"/>
          <a:chOff x="0" y="0"/>
          <a:chExt cx="0" cy="0"/>
        </a:xfrm>
      </p:grpSpPr>
      <p:sp>
        <p:nvSpPr>
          <p:cNvPr id="1330" name="Google Shape;1330;p3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31" name="Google Shape;1331;p3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32" name="Google Shape;133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1333" name="Shape 1333"/>
        <p:cNvGrpSpPr/>
        <p:nvPr/>
      </p:nvGrpSpPr>
      <p:grpSpPr>
        <a:xfrm>
          <a:off x="0" y="0"/>
          <a:ext cx="0" cy="0"/>
          <a:chOff x="0" y="0"/>
          <a:chExt cx="0" cy="0"/>
        </a:xfrm>
      </p:grpSpPr>
      <p:sp>
        <p:nvSpPr>
          <p:cNvPr id="1334" name="Google Shape;1334;p3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35" name="Google Shape;1335;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4" name="Shape 104"/>
        <p:cNvGrpSpPr/>
        <p:nvPr/>
      </p:nvGrpSpPr>
      <p:grpSpPr>
        <a:xfrm>
          <a:off x="0" y="0"/>
          <a:ext cx="0" cy="0"/>
          <a:chOff x="0" y="0"/>
          <a:chExt cx="0" cy="0"/>
        </a:xfrm>
      </p:grpSpPr>
      <p:sp>
        <p:nvSpPr>
          <p:cNvPr id="105" name="Google Shape;105;p5"/>
          <p:cNvSpPr txBox="1"/>
          <p:nvPr>
            <p:ph type="title"/>
          </p:nvPr>
        </p:nvSpPr>
        <p:spPr>
          <a:xfrm>
            <a:off x="713225" y="445025"/>
            <a:ext cx="771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6" name="Google Shape;106;p5"/>
          <p:cNvSpPr txBox="1"/>
          <p:nvPr>
            <p:ph idx="1" type="subTitle"/>
          </p:nvPr>
        </p:nvSpPr>
        <p:spPr>
          <a:xfrm>
            <a:off x="4240266" y="3576412"/>
            <a:ext cx="206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7" name="Google Shape;107;p5"/>
          <p:cNvSpPr txBox="1"/>
          <p:nvPr>
            <p:ph idx="2" type="subTitle"/>
          </p:nvPr>
        </p:nvSpPr>
        <p:spPr>
          <a:xfrm>
            <a:off x="4240075" y="3244813"/>
            <a:ext cx="20664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108" name="Google Shape;108;p5"/>
          <p:cNvSpPr txBox="1"/>
          <p:nvPr>
            <p:ph idx="3" type="subTitle"/>
          </p:nvPr>
        </p:nvSpPr>
        <p:spPr>
          <a:xfrm>
            <a:off x="1160232" y="3576412"/>
            <a:ext cx="206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9" name="Google Shape;109;p5"/>
          <p:cNvSpPr txBox="1"/>
          <p:nvPr>
            <p:ph idx="4" type="subTitle"/>
          </p:nvPr>
        </p:nvSpPr>
        <p:spPr>
          <a:xfrm>
            <a:off x="1160046" y="3244813"/>
            <a:ext cx="20664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rtl="0" algn="ctr">
              <a:lnSpc>
                <a:spcPct val="100000"/>
              </a:lnSpc>
              <a:spcBef>
                <a:spcPts val="0"/>
              </a:spcBef>
              <a:spcAft>
                <a:spcPts val="0"/>
              </a:spcAft>
              <a:buSzPts val="2400"/>
              <a:buFont typeface="Sora"/>
              <a:buNone/>
              <a:defRPr b="1" sz="2400">
                <a:latin typeface="Sora"/>
                <a:ea typeface="Sora"/>
                <a:cs typeface="Sora"/>
                <a:sym typeface="Sora"/>
              </a:defRPr>
            </a:lvl2pPr>
            <a:lvl3pPr lvl="2" rtl="0" algn="ctr">
              <a:lnSpc>
                <a:spcPct val="100000"/>
              </a:lnSpc>
              <a:spcBef>
                <a:spcPts val="0"/>
              </a:spcBef>
              <a:spcAft>
                <a:spcPts val="0"/>
              </a:spcAft>
              <a:buSzPts val="2400"/>
              <a:buFont typeface="Sora"/>
              <a:buNone/>
              <a:defRPr b="1" sz="2400">
                <a:latin typeface="Sora"/>
                <a:ea typeface="Sora"/>
                <a:cs typeface="Sora"/>
                <a:sym typeface="Sora"/>
              </a:defRPr>
            </a:lvl3pPr>
            <a:lvl4pPr lvl="3" rtl="0" algn="ctr">
              <a:lnSpc>
                <a:spcPct val="100000"/>
              </a:lnSpc>
              <a:spcBef>
                <a:spcPts val="0"/>
              </a:spcBef>
              <a:spcAft>
                <a:spcPts val="0"/>
              </a:spcAft>
              <a:buSzPts val="2400"/>
              <a:buFont typeface="Sora"/>
              <a:buNone/>
              <a:defRPr b="1" sz="2400">
                <a:latin typeface="Sora"/>
                <a:ea typeface="Sora"/>
                <a:cs typeface="Sora"/>
                <a:sym typeface="Sora"/>
              </a:defRPr>
            </a:lvl4pPr>
            <a:lvl5pPr lvl="4" rtl="0" algn="ctr">
              <a:lnSpc>
                <a:spcPct val="100000"/>
              </a:lnSpc>
              <a:spcBef>
                <a:spcPts val="0"/>
              </a:spcBef>
              <a:spcAft>
                <a:spcPts val="0"/>
              </a:spcAft>
              <a:buSzPts val="2400"/>
              <a:buFont typeface="Sora"/>
              <a:buNone/>
              <a:defRPr b="1" sz="2400">
                <a:latin typeface="Sora"/>
                <a:ea typeface="Sora"/>
                <a:cs typeface="Sora"/>
                <a:sym typeface="Sora"/>
              </a:defRPr>
            </a:lvl5pPr>
            <a:lvl6pPr lvl="5" rtl="0" algn="ctr">
              <a:lnSpc>
                <a:spcPct val="100000"/>
              </a:lnSpc>
              <a:spcBef>
                <a:spcPts val="0"/>
              </a:spcBef>
              <a:spcAft>
                <a:spcPts val="0"/>
              </a:spcAft>
              <a:buSzPts val="2400"/>
              <a:buFont typeface="Sora"/>
              <a:buNone/>
              <a:defRPr b="1" sz="2400">
                <a:latin typeface="Sora"/>
                <a:ea typeface="Sora"/>
                <a:cs typeface="Sora"/>
                <a:sym typeface="Sora"/>
              </a:defRPr>
            </a:lvl6pPr>
            <a:lvl7pPr lvl="6" rtl="0" algn="ctr">
              <a:lnSpc>
                <a:spcPct val="100000"/>
              </a:lnSpc>
              <a:spcBef>
                <a:spcPts val="0"/>
              </a:spcBef>
              <a:spcAft>
                <a:spcPts val="0"/>
              </a:spcAft>
              <a:buSzPts val="2400"/>
              <a:buFont typeface="Sora"/>
              <a:buNone/>
              <a:defRPr b="1" sz="2400">
                <a:latin typeface="Sora"/>
                <a:ea typeface="Sora"/>
                <a:cs typeface="Sora"/>
                <a:sym typeface="Sora"/>
              </a:defRPr>
            </a:lvl7pPr>
            <a:lvl8pPr lvl="7" rtl="0" algn="ctr">
              <a:lnSpc>
                <a:spcPct val="100000"/>
              </a:lnSpc>
              <a:spcBef>
                <a:spcPts val="0"/>
              </a:spcBef>
              <a:spcAft>
                <a:spcPts val="0"/>
              </a:spcAft>
              <a:buSzPts val="2400"/>
              <a:buFont typeface="Sora"/>
              <a:buNone/>
              <a:defRPr b="1" sz="2400">
                <a:latin typeface="Sora"/>
                <a:ea typeface="Sora"/>
                <a:cs typeface="Sora"/>
                <a:sym typeface="Sora"/>
              </a:defRPr>
            </a:lvl8pPr>
            <a:lvl9pPr lvl="8" rtl="0" algn="ctr">
              <a:lnSpc>
                <a:spcPct val="100000"/>
              </a:lnSpc>
              <a:spcBef>
                <a:spcPts val="0"/>
              </a:spcBef>
              <a:spcAft>
                <a:spcPts val="0"/>
              </a:spcAft>
              <a:buSzPts val="2400"/>
              <a:buFont typeface="Sora"/>
              <a:buNone/>
              <a:defRPr b="1" sz="2400">
                <a:latin typeface="Sora"/>
                <a:ea typeface="Sora"/>
                <a:cs typeface="Sora"/>
                <a:sym typeface="Sora"/>
              </a:defRPr>
            </a:lvl9pPr>
          </a:lstStyle>
          <a:p/>
        </p:txBody>
      </p:sp>
      <p:grpSp>
        <p:nvGrpSpPr>
          <p:cNvPr id="110" name="Google Shape;110;p5"/>
          <p:cNvGrpSpPr/>
          <p:nvPr/>
        </p:nvGrpSpPr>
        <p:grpSpPr>
          <a:xfrm>
            <a:off x="-76370" y="4369833"/>
            <a:ext cx="9220370" cy="849493"/>
            <a:chOff x="-76370" y="4369833"/>
            <a:chExt cx="9220370" cy="849493"/>
          </a:xfrm>
        </p:grpSpPr>
        <p:sp>
          <p:nvSpPr>
            <p:cNvPr id="111" name="Google Shape;111;p5"/>
            <p:cNvSpPr/>
            <p:nvPr/>
          </p:nvSpPr>
          <p:spPr>
            <a:xfrm flipH="1">
              <a:off x="-76370" y="4501851"/>
              <a:ext cx="9220370" cy="717474"/>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5"/>
            <p:cNvGrpSpPr/>
            <p:nvPr/>
          </p:nvGrpSpPr>
          <p:grpSpPr>
            <a:xfrm flipH="1">
              <a:off x="8744695" y="4626330"/>
              <a:ext cx="258245" cy="269263"/>
              <a:chOff x="2924637" y="7578752"/>
              <a:chExt cx="563854" cy="323828"/>
            </a:xfrm>
          </p:grpSpPr>
          <p:sp>
            <p:nvSpPr>
              <p:cNvPr id="113" name="Google Shape;113;p5"/>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 name="Google Shape;117;p5"/>
            <p:cNvGrpSpPr/>
            <p:nvPr/>
          </p:nvGrpSpPr>
          <p:grpSpPr>
            <a:xfrm flipH="1">
              <a:off x="78954" y="4369833"/>
              <a:ext cx="1276852" cy="287037"/>
              <a:chOff x="9319472" y="7263200"/>
              <a:chExt cx="1935211" cy="345037"/>
            </a:xfrm>
          </p:grpSpPr>
          <p:sp>
            <p:nvSpPr>
              <p:cNvPr id="118" name="Google Shape;118;p5"/>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5"/>
            <p:cNvGrpSpPr/>
            <p:nvPr/>
          </p:nvGrpSpPr>
          <p:grpSpPr>
            <a:xfrm flipH="1">
              <a:off x="8383890" y="4540634"/>
              <a:ext cx="305102" cy="269263"/>
              <a:chOff x="2924637" y="7578752"/>
              <a:chExt cx="563854" cy="323828"/>
            </a:xfrm>
          </p:grpSpPr>
          <p:sp>
            <p:nvSpPr>
              <p:cNvPr id="126" name="Google Shape;126;p5"/>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grpSp>
        <p:nvGrpSpPr>
          <p:cNvPr id="131" name="Google Shape;131;p6"/>
          <p:cNvGrpSpPr/>
          <p:nvPr/>
        </p:nvGrpSpPr>
        <p:grpSpPr>
          <a:xfrm rot="-302138">
            <a:off x="-3729398" y="-24712"/>
            <a:ext cx="4945737" cy="5497869"/>
            <a:chOff x="-1034936" y="-361950"/>
            <a:chExt cx="5914343" cy="5867390"/>
          </a:xfrm>
        </p:grpSpPr>
        <p:sp>
          <p:nvSpPr>
            <p:cNvPr id="132" name="Google Shape;132;p6"/>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 name="Google Shape;133;p6"/>
            <p:cNvGrpSpPr/>
            <p:nvPr/>
          </p:nvGrpSpPr>
          <p:grpSpPr>
            <a:xfrm flipH="1">
              <a:off x="-1034936" y="-361950"/>
              <a:ext cx="5914343" cy="5867390"/>
              <a:chOff x="-7035686" y="-182875"/>
              <a:chExt cx="5914343" cy="5867390"/>
            </a:xfrm>
          </p:grpSpPr>
          <p:grpSp>
            <p:nvGrpSpPr>
              <p:cNvPr id="134" name="Google Shape;134;p6"/>
              <p:cNvGrpSpPr/>
              <p:nvPr/>
            </p:nvGrpSpPr>
            <p:grpSpPr>
              <a:xfrm>
                <a:off x="-7035686" y="-182875"/>
                <a:ext cx="5914343" cy="1865546"/>
                <a:chOff x="-7035686" y="-182875"/>
                <a:chExt cx="5914343" cy="1865546"/>
              </a:xfrm>
            </p:grpSpPr>
            <p:sp>
              <p:nvSpPr>
                <p:cNvPr id="135" name="Google Shape;135;p6"/>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6"/>
              <p:cNvSpPr/>
              <p:nvPr/>
            </p:nvSpPr>
            <p:spPr>
              <a:xfrm>
                <a:off x="-3358080" y="5334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
              <p:cNvSpPr/>
              <p:nvPr/>
            </p:nvSpPr>
            <p:spPr>
              <a:xfrm>
                <a:off x="-5299783" y="480446"/>
                <a:ext cx="1883544" cy="5204069"/>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a:off x="-4480478" y="480446"/>
                <a:ext cx="588200" cy="1102320"/>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4" name="Google Shape;144;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45" name="Google Shape;145;p6"/>
          <p:cNvGrpSpPr/>
          <p:nvPr/>
        </p:nvGrpSpPr>
        <p:grpSpPr>
          <a:xfrm>
            <a:off x="-15209" y="4392508"/>
            <a:ext cx="9345117" cy="890112"/>
            <a:chOff x="-15209" y="4392508"/>
            <a:chExt cx="9345117" cy="890112"/>
          </a:xfrm>
        </p:grpSpPr>
        <p:sp>
          <p:nvSpPr>
            <p:cNvPr id="146" name="Google Shape;146;p6"/>
            <p:cNvSpPr/>
            <p:nvPr/>
          </p:nvSpPr>
          <p:spPr>
            <a:xfrm flipH="1">
              <a:off x="6455912" y="4661299"/>
              <a:ext cx="2759700" cy="5190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6"/>
            <p:cNvGrpSpPr/>
            <p:nvPr/>
          </p:nvGrpSpPr>
          <p:grpSpPr>
            <a:xfrm>
              <a:off x="-15209" y="4392508"/>
              <a:ext cx="9345117" cy="890112"/>
              <a:chOff x="-15209" y="4392508"/>
              <a:chExt cx="9345117" cy="890112"/>
            </a:xfrm>
          </p:grpSpPr>
          <p:sp>
            <p:nvSpPr>
              <p:cNvPr id="148" name="Google Shape;148;p6"/>
              <p:cNvSpPr/>
              <p:nvPr/>
            </p:nvSpPr>
            <p:spPr>
              <a:xfrm rot="-45243">
                <a:off x="-15614" y="4620436"/>
                <a:ext cx="9345926" cy="600687"/>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 name="Google Shape;149;p6"/>
              <p:cNvGrpSpPr/>
              <p:nvPr/>
            </p:nvGrpSpPr>
            <p:grpSpPr>
              <a:xfrm rot="-176721">
                <a:off x="-8561" y="4407571"/>
                <a:ext cx="591546" cy="367766"/>
                <a:chOff x="-152131" y="3701025"/>
                <a:chExt cx="591355" cy="317273"/>
              </a:xfrm>
            </p:grpSpPr>
            <p:sp>
              <p:nvSpPr>
                <p:cNvPr id="150" name="Google Shape;150;p6"/>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6"/>
              <p:cNvGrpSpPr/>
              <p:nvPr/>
            </p:nvGrpSpPr>
            <p:grpSpPr>
              <a:xfrm rot="-176721">
                <a:off x="5096135" y="4736443"/>
                <a:ext cx="591302" cy="367982"/>
                <a:chOff x="4942966" y="4520941"/>
                <a:chExt cx="591112" cy="317459"/>
              </a:xfrm>
            </p:grpSpPr>
            <p:sp>
              <p:nvSpPr>
                <p:cNvPr id="154" name="Google Shape;154;p6"/>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6"/>
              <p:cNvGrpSpPr/>
              <p:nvPr/>
            </p:nvGrpSpPr>
            <p:grpSpPr>
              <a:xfrm rot="-176721">
                <a:off x="7357513" y="4805112"/>
                <a:ext cx="577652" cy="359992"/>
                <a:chOff x="8751558" y="4621358"/>
                <a:chExt cx="577467" cy="310566"/>
              </a:xfrm>
            </p:grpSpPr>
            <p:sp>
              <p:nvSpPr>
                <p:cNvPr id="158" name="Google Shape;158;p6"/>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6"/>
              <p:cNvGrpSpPr/>
              <p:nvPr/>
            </p:nvGrpSpPr>
            <p:grpSpPr>
              <a:xfrm rot="-176721">
                <a:off x="313274" y="4485163"/>
                <a:ext cx="681971" cy="367766"/>
                <a:chOff x="2789044" y="3934275"/>
                <a:chExt cx="681752" cy="317273"/>
              </a:xfrm>
            </p:grpSpPr>
            <p:sp>
              <p:nvSpPr>
                <p:cNvPr id="162" name="Google Shape;162;p6"/>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6"/>
              <p:cNvGrpSpPr/>
              <p:nvPr/>
            </p:nvGrpSpPr>
            <p:grpSpPr>
              <a:xfrm rot="-176721">
                <a:off x="8430420" y="4577079"/>
                <a:ext cx="707807" cy="360856"/>
                <a:chOff x="8148509" y="4685073"/>
                <a:chExt cx="707580" cy="311311"/>
              </a:xfrm>
            </p:grpSpPr>
            <p:sp>
              <p:nvSpPr>
                <p:cNvPr id="167" name="Google Shape;167;p6"/>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1" name="Shape 171"/>
        <p:cNvGrpSpPr/>
        <p:nvPr/>
      </p:nvGrpSpPr>
      <p:grpSpPr>
        <a:xfrm>
          <a:off x="0" y="0"/>
          <a:ext cx="0" cy="0"/>
          <a:chOff x="0" y="0"/>
          <a:chExt cx="0" cy="0"/>
        </a:xfrm>
      </p:grpSpPr>
      <p:sp>
        <p:nvSpPr>
          <p:cNvPr id="172" name="Google Shape;172;p7"/>
          <p:cNvSpPr txBox="1"/>
          <p:nvPr>
            <p:ph type="title"/>
          </p:nvPr>
        </p:nvSpPr>
        <p:spPr>
          <a:xfrm>
            <a:off x="713225" y="4449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3" name="Google Shape;173;p7"/>
          <p:cNvSpPr txBox="1"/>
          <p:nvPr>
            <p:ph idx="1" type="subTitle"/>
          </p:nvPr>
        </p:nvSpPr>
        <p:spPr>
          <a:xfrm>
            <a:off x="1399025" y="1863325"/>
            <a:ext cx="3719100" cy="1884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a:lvl1pPr>
            <a:lvl2pPr lvl="1" rtl="0" algn="ctr">
              <a:lnSpc>
                <a:spcPct val="100000"/>
              </a:lnSpc>
              <a:spcBef>
                <a:spcPts val="0"/>
              </a:spcBef>
              <a:spcAft>
                <a:spcPts val="0"/>
              </a:spcAft>
              <a:buClr>
                <a:srgbClr val="E76A28"/>
              </a:buClr>
              <a:buSzPts val="1600"/>
              <a:buChar char="○"/>
              <a:defRPr/>
            </a:lvl2pPr>
            <a:lvl3pPr lvl="2" rtl="0" algn="ctr">
              <a:lnSpc>
                <a:spcPct val="100000"/>
              </a:lnSpc>
              <a:spcBef>
                <a:spcPts val="1600"/>
              </a:spcBef>
              <a:spcAft>
                <a:spcPts val="0"/>
              </a:spcAft>
              <a:buClr>
                <a:srgbClr val="E76A28"/>
              </a:buClr>
              <a:buSzPts val="1500"/>
              <a:buChar char="■"/>
              <a:defRPr/>
            </a:lvl3pPr>
            <a:lvl4pPr lvl="3" rtl="0" algn="ctr">
              <a:lnSpc>
                <a:spcPct val="100000"/>
              </a:lnSpc>
              <a:spcBef>
                <a:spcPts val="1600"/>
              </a:spcBef>
              <a:spcAft>
                <a:spcPts val="0"/>
              </a:spcAft>
              <a:buClr>
                <a:srgbClr val="E76A28"/>
              </a:buClr>
              <a:buSzPts val="1500"/>
              <a:buChar char="●"/>
              <a:defRPr/>
            </a:lvl4pPr>
            <a:lvl5pPr lvl="4" rtl="0" algn="ctr">
              <a:lnSpc>
                <a:spcPct val="100000"/>
              </a:lnSpc>
              <a:spcBef>
                <a:spcPts val="1600"/>
              </a:spcBef>
              <a:spcAft>
                <a:spcPts val="0"/>
              </a:spcAft>
              <a:buClr>
                <a:srgbClr val="E76A28"/>
              </a:buClr>
              <a:buSzPts val="1400"/>
              <a:buChar char="○"/>
              <a:defRPr/>
            </a:lvl5pPr>
            <a:lvl6pPr lvl="5" rtl="0" algn="ctr">
              <a:lnSpc>
                <a:spcPct val="100000"/>
              </a:lnSpc>
              <a:spcBef>
                <a:spcPts val="1600"/>
              </a:spcBef>
              <a:spcAft>
                <a:spcPts val="0"/>
              </a:spcAft>
              <a:buClr>
                <a:srgbClr val="999999"/>
              </a:buClr>
              <a:buSzPts val="1400"/>
              <a:buChar char="■"/>
              <a:defRPr/>
            </a:lvl6pPr>
            <a:lvl7pPr lvl="6" rtl="0" algn="ctr">
              <a:lnSpc>
                <a:spcPct val="100000"/>
              </a:lnSpc>
              <a:spcBef>
                <a:spcPts val="1600"/>
              </a:spcBef>
              <a:spcAft>
                <a:spcPts val="0"/>
              </a:spcAft>
              <a:buClr>
                <a:srgbClr val="999999"/>
              </a:buClr>
              <a:buSzPts val="1300"/>
              <a:buChar char="●"/>
              <a:defRPr/>
            </a:lvl7pPr>
            <a:lvl8pPr lvl="7" rtl="0" algn="ctr">
              <a:lnSpc>
                <a:spcPct val="100000"/>
              </a:lnSpc>
              <a:spcBef>
                <a:spcPts val="1600"/>
              </a:spcBef>
              <a:spcAft>
                <a:spcPts val="0"/>
              </a:spcAft>
              <a:buClr>
                <a:srgbClr val="999999"/>
              </a:buClr>
              <a:buSzPts val="1300"/>
              <a:buChar char="○"/>
              <a:defRPr/>
            </a:lvl8pPr>
            <a:lvl9pPr lvl="8" rtl="0" algn="ctr">
              <a:lnSpc>
                <a:spcPct val="100000"/>
              </a:lnSpc>
              <a:spcBef>
                <a:spcPts val="1600"/>
              </a:spcBef>
              <a:spcAft>
                <a:spcPts val="1600"/>
              </a:spcAft>
              <a:buClr>
                <a:srgbClr val="999999"/>
              </a:buClr>
              <a:buSzPts val="1400"/>
              <a:buChar char="■"/>
              <a:defRPr/>
            </a:lvl9pPr>
          </a:lstStyle>
          <a:p/>
        </p:txBody>
      </p:sp>
      <p:grpSp>
        <p:nvGrpSpPr>
          <p:cNvPr id="174" name="Google Shape;174;p7"/>
          <p:cNvGrpSpPr/>
          <p:nvPr/>
        </p:nvGrpSpPr>
        <p:grpSpPr>
          <a:xfrm flipH="1">
            <a:off x="-188687" y="4027162"/>
            <a:ext cx="9521319" cy="1519096"/>
            <a:chOff x="-210538" y="4483790"/>
            <a:chExt cx="9521319" cy="1310130"/>
          </a:xfrm>
        </p:grpSpPr>
        <p:sp>
          <p:nvSpPr>
            <p:cNvPr id="175" name="Google Shape;175;p7"/>
            <p:cNvSpPr/>
            <p:nvPr/>
          </p:nvSpPr>
          <p:spPr>
            <a:xfrm>
              <a:off x="-207819" y="5097675"/>
              <a:ext cx="2759700" cy="4476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flipH="1" rot="152462">
              <a:off x="-195466" y="4693747"/>
              <a:ext cx="9491174" cy="89021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7"/>
            <p:cNvGrpSpPr/>
            <p:nvPr/>
          </p:nvGrpSpPr>
          <p:grpSpPr>
            <a:xfrm flipH="1" rot="152345">
              <a:off x="8445759" y="4665694"/>
              <a:ext cx="591345" cy="317267"/>
              <a:chOff x="-152131" y="3701025"/>
              <a:chExt cx="591355" cy="317273"/>
            </a:xfrm>
          </p:grpSpPr>
          <p:sp>
            <p:nvSpPr>
              <p:cNvPr id="178" name="Google Shape;178;p7"/>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7"/>
            <p:cNvGrpSpPr/>
            <p:nvPr/>
          </p:nvGrpSpPr>
          <p:grpSpPr>
            <a:xfrm flipH="1" rot="152345">
              <a:off x="3476707" y="4955359"/>
              <a:ext cx="591101" cy="317454"/>
              <a:chOff x="4942966" y="4520941"/>
              <a:chExt cx="591112" cy="317459"/>
            </a:xfrm>
          </p:grpSpPr>
          <p:sp>
            <p:nvSpPr>
              <p:cNvPr id="182" name="Google Shape;182;p7"/>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7"/>
            <p:cNvGrpSpPr/>
            <p:nvPr/>
          </p:nvGrpSpPr>
          <p:grpSpPr>
            <a:xfrm flipH="1" rot="152345">
              <a:off x="1067051" y="5044053"/>
              <a:ext cx="577456" cy="310561"/>
              <a:chOff x="8751558" y="4621358"/>
              <a:chExt cx="577467" cy="310566"/>
            </a:xfrm>
          </p:grpSpPr>
          <p:sp>
            <p:nvSpPr>
              <p:cNvPr id="186" name="Google Shape;186;p7"/>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7"/>
            <p:cNvGrpSpPr/>
            <p:nvPr/>
          </p:nvGrpSpPr>
          <p:grpSpPr>
            <a:xfrm flipH="1" rot="152345">
              <a:off x="4444638" y="4880164"/>
              <a:ext cx="681740" cy="317267"/>
              <a:chOff x="2789044" y="3934275"/>
              <a:chExt cx="681752" cy="317273"/>
            </a:xfrm>
          </p:grpSpPr>
          <p:sp>
            <p:nvSpPr>
              <p:cNvPr id="190" name="Google Shape;190;p7"/>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7"/>
            <p:cNvGrpSpPr/>
            <p:nvPr/>
          </p:nvGrpSpPr>
          <p:grpSpPr>
            <a:xfrm flipH="1" rot="152345">
              <a:off x="417887" y="4958425"/>
              <a:ext cx="707567" cy="311306"/>
              <a:chOff x="8148509" y="4685073"/>
              <a:chExt cx="707580" cy="311311"/>
            </a:xfrm>
          </p:grpSpPr>
          <p:sp>
            <p:nvSpPr>
              <p:cNvPr id="195" name="Google Shape;195;p7"/>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9" name="Google Shape;199;p7"/>
          <p:cNvGrpSpPr/>
          <p:nvPr/>
        </p:nvGrpSpPr>
        <p:grpSpPr>
          <a:xfrm>
            <a:off x="5585442" y="-47600"/>
            <a:ext cx="4552939" cy="5238690"/>
            <a:chOff x="5585442" y="-47600"/>
            <a:chExt cx="4552939" cy="5238690"/>
          </a:xfrm>
        </p:grpSpPr>
        <p:grpSp>
          <p:nvGrpSpPr>
            <p:cNvPr id="200" name="Google Shape;200;p7"/>
            <p:cNvGrpSpPr/>
            <p:nvPr/>
          </p:nvGrpSpPr>
          <p:grpSpPr>
            <a:xfrm>
              <a:off x="5585442" y="-47600"/>
              <a:ext cx="4552939" cy="1796301"/>
              <a:chOff x="5585442" y="-47600"/>
              <a:chExt cx="4552939" cy="1796301"/>
            </a:xfrm>
          </p:grpSpPr>
          <p:sp>
            <p:nvSpPr>
              <p:cNvPr id="201" name="Google Shape;201;p7"/>
              <p:cNvSpPr/>
              <p:nvPr/>
            </p:nvSpPr>
            <p:spPr>
              <a:xfrm flipH="1">
                <a:off x="5585442" y="-47600"/>
                <a:ext cx="4552939" cy="1698385"/>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7"/>
              <p:cNvGrpSpPr/>
              <p:nvPr/>
            </p:nvGrpSpPr>
            <p:grpSpPr>
              <a:xfrm>
                <a:off x="5895863" y="833161"/>
                <a:ext cx="531964" cy="364692"/>
                <a:chOff x="5895863" y="833161"/>
                <a:chExt cx="531964" cy="364692"/>
              </a:xfrm>
            </p:grpSpPr>
            <p:sp>
              <p:nvSpPr>
                <p:cNvPr id="203" name="Google Shape;203;p7"/>
                <p:cNvSpPr/>
                <p:nvPr/>
              </p:nvSpPr>
              <p:spPr>
                <a:xfrm flipH="1" rot="-2557863">
                  <a:off x="6125920" y="878606"/>
                  <a:ext cx="241037" cy="273802"/>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flipH="1" rot="-2557863">
                  <a:off x="5896900" y="949744"/>
                  <a:ext cx="329307" cy="131558"/>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7"/>
              <p:cNvSpPr/>
              <p:nvPr/>
            </p:nvSpPr>
            <p:spPr>
              <a:xfrm flipH="1">
                <a:off x="8264793" y="1284601"/>
                <a:ext cx="254244" cy="348843"/>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flipH="1">
                <a:off x="7462900" y="1416243"/>
                <a:ext cx="237075" cy="332458"/>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7"/>
            <p:cNvGrpSpPr/>
            <p:nvPr/>
          </p:nvGrpSpPr>
          <p:grpSpPr>
            <a:xfrm>
              <a:off x="7110476" y="556275"/>
              <a:ext cx="2256480" cy="4634815"/>
              <a:chOff x="7110476" y="556275"/>
              <a:chExt cx="2256480" cy="4634815"/>
            </a:xfrm>
          </p:grpSpPr>
          <p:sp>
            <p:nvSpPr>
              <p:cNvPr id="208" name="Google Shape;208;p7"/>
              <p:cNvSpPr/>
              <p:nvPr/>
            </p:nvSpPr>
            <p:spPr>
              <a:xfrm flipH="1" rot="-403578">
                <a:off x="7363787" y="855601"/>
                <a:ext cx="173679" cy="4335483"/>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flipH="1">
                <a:off x="8993082" y="556275"/>
                <a:ext cx="373874" cy="4539633"/>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flipH="1">
                <a:off x="7527045" y="855588"/>
                <a:ext cx="1589523" cy="4335502"/>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flipH="1" rot="-129770">
                <a:off x="7931165" y="819723"/>
                <a:ext cx="496386" cy="1003556"/>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2" name="Shape 212"/>
        <p:cNvGrpSpPr/>
        <p:nvPr/>
      </p:nvGrpSpPr>
      <p:grpSpPr>
        <a:xfrm>
          <a:off x="0" y="0"/>
          <a:ext cx="0" cy="0"/>
          <a:chOff x="0" y="0"/>
          <a:chExt cx="0" cy="0"/>
        </a:xfrm>
      </p:grpSpPr>
      <p:sp>
        <p:nvSpPr>
          <p:cNvPr id="213" name="Google Shape;213;p8"/>
          <p:cNvSpPr txBox="1"/>
          <p:nvPr>
            <p:ph type="title"/>
          </p:nvPr>
        </p:nvSpPr>
        <p:spPr>
          <a:xfrm>
            <a:off x="1109750" y="1497250"/>
            <a:ext cx="3810900" cy="16653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SzPts val="4800"/>
              <a:buNone/>
              <a:defRPr sz="5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214" name="Google Shape;214;p8"/>
          <p:cNvGrpSpPr/>
          <p:nvPr/>
        </p:nvGrpSpPr>
        <p:grpSpPr>
          <a:xfrm>
            <a:off x="5585750" y="-304800"/>
            <a:ext cx="4917641" cy="5876477"/>
            <a:chOff x="-6335433" y="-1040274"/>
            <a:chExt cx="5686449" cy="5019198"/>
          </a:xfrm>
        </p:grpSpPr>
        <p:grpSp>
          <p:nvGrpSpPr>
            <p:cNvPr id="215" name="Google Shape;215;p8"/>
            <p:cNvGrpSpPr/>
            <p:nvPr/>
          </p:nvGrpSpPr>
          <p:grpSpPr>
            <a:xfrm>
              <a:off x="-6335433" y="-1040274"/>
              <a:ext cx="5686449" cy="1444332"/>
              <a:chOff x="-6335433" y="-1040274"/>
              <a:chExt cx="5686449" cy="1444332"/>
            </a:xfrm>
          </p:grpSpPr>
          <p:sp>
            <p:nvSpPr>
              <p:cNvPr id="216" name="Google Shape;216;p8"/>
              <p:cNvSpPr/>
              <p:nvPr/>
            </p:nvSpPr>
            <p:spPr>
              <a:xfrm>
                <a:off x="-5808721" y="-296966"/>
                <a:ext cx="284395" cy="108576"/>
              </a:xfrm>
              <a:custGeom>
                <a:rect b="b" l="l" r="r" t="t"/>
                <a:pathLst>
                  <a:path extrusionOk="0" h="701" w="1372">
                    <a:moveTo>
                      <a:pt x="1015" y="1"/>
                    </a:moveTo>
                    <a:cubicBezTo>
                      <a:pt x="735" y="1"/>
                      <a:pt x="338" y="120"/>
                      <a:pt x="0" y="672"/>
                    </a:cubicBezTo>
                    <a:cubicBezTo>
                      <a:pt x="0" y="672"/>
                      <a:pt x="118" y="701"/>
                      <a:pt x="289" y="701"/>
                    </a:cubicBezTo>
                    <a:cubicBezTo>
                      <a:pt x="602" y="701"/>
                      <a:pt x="1093" y="606"/>
                      <a:pt x="1371" y="70"/>
                    </a:cubicBezTo>
                    <a:cubicBezTo>
                      <a:pt x="1371" y="69"/>
                      <a:pt x="1227" y="1"/>
                      <a:pt x="1015" y="1"/>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a:off x="-4845258" y="177302"/>
                <a:ext cx="238170" cy="226755"/>
              </a:xfrm>
              <a:custGeom>
                <a:rect b="b" l="l" r="r" t="t"/>
                <a:pathLst>
                  <a:path extrusionOk="0" h="1464" w="1149">
                    <a:moveTo>
                      <a:pt x="765" y="1"/>
                    </a:moveTo>
                    <a:cubicBezTo>
                      <a:pt x="759" y="1"/>
                      <a:pt x="1" y="395"/>
                      <a:pt x="393" y="1464"/>
                    </a:cubicBezTo>
                    <a:cubicBezTo>
                      <a:pt x="393" y="1464"/>
                      <a:pt x="1148" y="852"/>
                      <a:pt x="765" y="1"/>
                    </a:cubicBezTo>
                    <a:cubicBezTo>
                      <a:pt x="765" y="1"/>
                      <a:pt x="765" y="1"/>
                      <a:pt x="765" y="1"/>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p:nvPr/>
            </p:nvSpPr>
            <p:spPr>
              <a:xfrm>
                <a:off x="-3413745" y="205802"/>
                <a:ext cx="229464" cy="169602"/>
              </a:xfrm>
              <a:custGeom>
                <a:rect b="b" l="l" r="r" t="t"/>
                <a:pathLst>
                  <a:path extrusionOk="0" h="1095" w="1107">
                    <a:moveTo>
                      <a:pt x="75" y="1"/>
                    </a:moveTo>
                    <a:cubicBezTo>
                      <a:pt x="75" y="1"/>
                      <a:pt x="1" y="863"/>
                      <a:pt x="1106" y="1094"/>
                    </a:cubicBezTo>
                    <a:cubicBezTo>
                      <a:pt x="1106" y="1094"/>
                      <a:pt x="995" y="124"/>
                      <a:pt x="75" y="1"/>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a:off x="-1832572" y="-245853"/>
                <a:ext cx="256204" cy="232486"/>
              </a:xfrm>
              <a:custGeom>
                <a:rect b="b" l="l" r="r" t="t"/>
                <a:pathLst>
                  <a:path extrusionOk="0" h="1501" w="1236">
                    <a:moveTo>
                      <a:pt x="581" y="0"/>
                    </a:moveTo>
                    <a:cubicBezTo>
                      <a:pt x="579" y="0"/>
                      <a:pt x="1" y="637"/>
                      <a:pt x="735" y="1500"/>
                    </a:cubicBezTo>
                    <a:cubicBezTo>
                      <a:pt x="735" y="1500"/>
                      <a:pt x="1236" y="665"/>
                      <a:pt x="581" y="0"/>
                    </a:cubicBezTo>
                    <a:cubicBezTo>
                      <a:pt x="581" y="0"/>
                      <a:pt x="581" y="0"/>
                      <a:pt x="581" y="0"/>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6335433" y="-1040274"/>
                <a:ext cx="5686449" cy="1340396"/>
              </a:xfrm>
              <a:custGeom>
                <a:rect b="b" l="l" r="r" t="t"/>
                <a:pathLst>
                  <a:path extrusionOk="0" h="8654" w="27433">
                    <a:moveTo>
                      <a:pt x="1647" y="0"/>
                    </a:moveTo>
                    <a:lnTo>
                      <a:pt x="1647" y="2"/>
                    </a:lnTo>
                    <a:cubicBezTo>
                      <a:pt x="1647" y="2"/>
                      <a:pt x="0" y="4889"/>
                      <a:pt x="3597" y="4889"/>
                    </a:cubicBezTo>
                    <a:cubicBezTo>
                      <a:pt x="3597" y="4889"/>
                      <a:pt x="1469" y="8654"/>
                      <a:pt x="5530" y="8654"/>
                    </a:cubicBezTo>
                    <a:cubicBezTo>
                      <a:pt x="9593" y="8654"/>
                      <a:pt x="10915" y="6393"/>
                      <a:pt x="10915" y="6393"/>
                    </a:cubicBezTo>
                    <a:cubicBezTo>
                      <a:pt x="10915" y="6393"/>
                      <a:pt x="10951" y="8513"/>
                      <a:pt x="12844" y="8513"/>
                    </a:cubicBezTo>
                    <a:cubicBezTo>
                      <a:pt x="13266" y="8513"/>
                      <a:pt x="13779" y="8408"/>
                      <a:pt x="14405" y="8151"/>
                    </a:cubicBezTo>
                    <a:cubicBezTo>
                      <a:pt x="17838" y="6743"/>
                      <a:pt x="18702" y="4977"/>
                      <a:pt x="18702" y="4977"/>
                    </a:cubicBezTo>
                    <a:cubicBezTo>
                      <a:pt x="18702" y="4977"/>
                      <a:pt x="18713" y="6604"/>
                      <a:pt x="19994" y="6604"/>
                    </a:cubicBezTo>
                    <a:cubicBezTo>
                      <a:pt x="20245" y="6604"/>
                      <a:pt x="20544" y="6542"/>
                      <a:pt x="20901" y="6393"/>
                    </a:cubicBezTo>
                    <a:cubicBezTo>
                      <a:pt x="23084" y="5481"/>
                      <a:pt x="23734" y="3656"/>
                      <a:pt x="23734" y="3656"/>
                    </a:cubicBezTo>
                    <a:cubicBezTo>
                      <a:pt x="23734" y="3656"/>
                      <a:pt x="24288" y="5302"/>
                      <a:pt x="25828" y="5302"/>
                    </a:cubicBezTo>
                    <a:cubicBezTo>
                      <a:pt x="25840" y="5302"/>
                      <a:pt x="25852" y="5301"/>
                      <a:pt x="25864" y="5301"/>
                    </a:cubicBezTo>
                    <a:cubicBezTo>
                      <a:pt x="27432" y="5278"/>
                      <a:pt x="24346" y="0"/>
                      <a:pt x="24346" y="0"/>
                    </a:cubicBez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8"/>
            <p:cNvSpPr/>
            <p:nvPr/>
          </p:nvSpPr>
          <p:spPr>
            <a:xfrm>
              <a:off x="-3958205" y="-296951"/>
              <a:ext cx="623721" cy="4275875"/>
            </a:xfrm>
            <a:custGeom>
              <a:rect b="b" l="l" r="r" t="t"/>
              <a:pathLst>
                <a:path extrusionOk="0" h="20628" w="3009">
                  <a:moveTo>
                    <a:pt x="0" y="0"/>
                  </a:moveTo>
                  <a:lnTo>
                    <a:pt x="2220" y="20627"/>
                  </a:lnTo>
                  <a:lnTo>
                    <a:pt x="3008" y="20627"/>
                  </a:lnTo>
                  <a:lnTo>
                    <a:pt x="786" y="0"/>
                  </a:lnTo>
                  <a:close/>
                </a:path>
              </a:pathLst>
            </a:custGeom>
            <a:solidFill>
              <a:srgbClr val="EAB557">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p:nvPr/>
          </p:nvSpPr>
          <p:spPr>
            <a:xfrm>
              <a:off x="-3794318" y="-357893"/>
              <a:ext cx="914127" cy="4135543"/>
            </a:xfrm>
            <a:custGeom>
              <a:rect b="b" l="l" r="r" t="t"/>
              <a:pathLst>
                <a:path extrusionOk="0" h="19951" w="4410">
                  <a:moveTo>
                    <a:pt x="0" y="0"/>
                  </a:moveTo>
                  <a:lnTo>
                    <a:pt x="3009" y="19950"/>
                  </a:lnTo>
                  <a:lnTo>
                    <a:pt x="4409" y="19950"/>
                  </a:lnTo>
                  <a:lnTo>
                    <a:pt x="86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flipH="1" rot="-835462">
              <a:off x="-4005297" y="-795786"/>
              <a:ext cx="206509" cy="1397843"/>
            </a:xfrm>
            <a:custGeom>
              <a:rect b="b" l="l" r="r" t="t"/>
              <a:pathLst>
                <a:path extrusionOk="0" h="6476" w="1020">
                  <a:moveTo>
                    <a:pt x="1019" y="1"/>
                  </a:moveTo>
                  <a:lnTo>
                    <a:pt x="509" y="67"/>
                  </a:lnTo>
                  <a:lnTo>
                    <a:pt x="0" y="3954"/>
                  </a:lnTo>
                  <a:lnTo>
                    <a:pt x="732" y="6475"/>
                  </a:lnTo>
                  <a:lnTo>
                    <a:pt x="1019" y="1"/>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8"/>
          <p:cNvGrpSpPr/>
          <p:nvPr/>
        </p:nvGrpSpPr>
        <p:grpSpPr>
          <a:xfrm>
            <a:off x="-169550" y="4076759"/>
            <a:ext cx="9458490" cy="1190585"/>
            <a:chOff x="-168835" y="4227232"/>
            <a:chExt cx="9688098" cy="1190585"/>
          </a:xfrm>
        </p:grpSpPr>
        <p:sp>
          <p:nvSpPr>
            <p:cNvPr id="225" name="Google Shape;225;p8"/>
            <p:cNvSpPr/>
            <p:nvPr/>
          </p:nvSpPr>
          <p:spPr>
            <a:xfrm flipH="1">
              <a:off x="-71272" y="4297450"/>
              <a:ext cx="9414258" cy="1018332"/>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a:off x="-168835" y="4399498"/>
              <a:ext cx="9688098" cy="1018320"/>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 name="Google Shape;227;p8"/>
            <p:cNvGrpSpPr/>
            <p:nvPr/>
          </p:nvGrpSpPr>
          <p:grpSpPr>
            <a:xfrm>
              <a:off x="536932" y="4227232"/>
              <a:ext cx="8340812" cy="317768"/>
              <a:chOff x="536932" y="4303432"/>
              <a:chExt cx="8340812" cy="317768"/>
            </a:xfrm>
          </p:grpSpPr>
          <p:grpSp>
            <p:nvGrpSpPr>
              <p:cNvPr id="228" name="Google Shape;228;p8"/>
              <p:cNvGrpSpPr/>
              <p:nvPr/>
            </p:nvGrpSpPr>
            <p:grpSpPr>
              <a:xfrm flipH="1">
                <a:off x="4165296" y="4450858"/>
                <a:ext cx="263433" cy="151293"/>
                <a:chOff x="2924637" y="7741851"/>
                <a:chExt cx="563854" cy="323828"/>
              </a:xfrm>
            </p:grpSpPr>
            <p:sp>
              <p:nvSpPr>
                <p:cNvPr id="229" name="Google Shape;229;p8"/>
                <p:cNvSpPr/>
                <p:nvPr/>
              </p:nvSpPr>
              <p:spPr>
                <a:xfrm>
                  <a:off x="3181734" y="7741851"/>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p:nvPr/>
              </p:nvSpPr>
              <p:spPr>
                <a:xfrm>
                  <a:off x="3027579" y="7751162"/>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a:off x="2924637" y="7838068"/>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a:off x="3202943" y="7823584"/>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8"/>
              <p:cNvGrpSpPr/>
              <p:nvPr/>
            </p:nvGrpSpPr>
            <p:grpSpPr>
              <a:xfrm flipH="1">
                <a:off x="536932" y="4303432"/>
                <a:ext cx="904130" cy="161201"/>
                <a:chOff x="9319472" y="7426299"/>
                <a:chExt cx="1935211" cy="345037"/>
              </a:xfrm>
            </p:grpSpPr>
            <p:sp>
              <p:nvSpPr>
                <p:cNvPr id="234" name="Google Shape;234;p8"/>
                <p:cNvSpPr/>
                <p:nvPr/>
              </p:nvSpPr>
              <p:spPr>
                <a:xfrm>
                  <a:off x="10947925" y="7426299"/>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a:off x="10793771" y="7435093"/>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a:off x="10690828" y="7521482"/>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a:off x="10969134" y="7507515"/>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a:off x="9542427" y="7482167"/>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p:nvPr/>
              </p:nvSpPr>
              <p:spPr>
                <a:xfrm>
                  <a:off x="9456039" y="7439749"/>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p:nvPr/>
              </p:nvSpPr>
              <p:spPr>
                <a:xfrm>
                  <a:off x="9319472" y="7478029"/>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8"/>
              <p:cNvGrpSpPr/>
              <p:nvPr/>
            </p:nvGrpSpPr>
            <p:grpSpPr>
              <a:xfrm>
                <a:off x="5076446" y="4469908"/>
                <a:ext cx="263433" cy="151293"/>
                <a:chOff x="2924637" y="7578752"/>
                <a:chExt cx="563854" cy="323828"/>
              </a:xfrm>
            </p:grpSpPr>
            <p:sp>
              <p:nvSpPr>
                <p:cNvPr id="242" name="Google Shape;242;p8"/>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 name="Google Shape;246;p8"/>
              <p:cNvGrpSpPr/>
              <p:nvPr/>
            </p:nvGrpSpPr>
            <p:grpSpPr>
              <a:xfrm>
                <a:off x="7973613" y="4379632"/>
                <a:ext cx="904130" cy="161201"/>
                <a:chOff x="9319472" y="7263200"/>
                <a:chExt cx="1935211" cy="345037"/>
              </a:xfrm>
            </p:grpSpPr>
            <p:sp>
              <p:nvSpPr>
                <p:cNvPr id="247" name="Google Shape;247;p8"/>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8"/>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8"/>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8"/>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4" name="Shape 254"/>
        <p:cNvGrpSpPr/>
        <p:nvPr/>
      </p:nvGrpSpPr>
      <p:grpSpPr>
        <a:xfrm>
          <a:off x="0" y="0"/>
          <a:ext cx="0" cy="0"/>
          <a:chOff x="0" y="0"/>
          <a:chExt cx="0" cy="0"/>
        </a:xfrm>
      </p:grpSpPr>
      <p:grpSp>
        <p:nvGrpSpPr>
          <p:cNvPr id="255" name="Google Shape;255;p9"/>
          <p:cNvGrpSpPr/>
          <p:nvPr/>
        </p:nvGrpSpPr>
        <p:grpSpPr>
          <a:xfrm>
            <a:off x="-1720724" y="-87608"/>
            <a:ext cx="5553568" cy="5592796"/>
            <a:chOff x="-1034936" y="-361950"/>
            <a:chExt cx="5914343" cy="5867390"/>
          </a:xfrm>
        </p:grpSpPr>
        <p:sp>
          <p:nvSpPr>
            <p:cNvPr id="256" name="Google Shape;256;p9"/>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 name="Google Shape;257;p9"/>
            <p:cNvGrpSpPr/>
            <p:nvPr/>
          </p:nvGrpSpPr>
          <p:grpSpPr>
            <a:xfrm flipH="1">
              <a:off x="-1034936" y="-361950"/>
              <a:ext cx="5914343" cy="5867390"/>
              <a:chOff x="-7035686" y="-182875"/>
              <a:chExt cx="5914343" cy="5867390"/>
            </a:xfrm>
          </p:grpSpPr>
          <p:grpSp>
            <p:nvGrpSpPr>
              <p:cNvPr id="258" name="Google Shape;258;p9"/>
              <p:cNvGrpSpPr/>
              <p:nvPr/>
            </p:nvGrpSpPr>
            <p:grpSpPr>
              <a:xfrm>
                <a:off x="-7035686" y="-182875"/>
                <a:ext cx="5914343" cy="1865546"/>
                <a:chOff x="-7035686" y="-182875"/>
                <a:chExt cx="5914343" cy="1865546"/>
              </a:xfrm>
            </p:grpSpPr>
            <p:sp>
              <p:nvSpPr>
                <p:cNvPr id="259" name="Google Shape;259;p9"/>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9"/>
              <p:cNvSpPr/>
              <p:nvPr/>
            </p:nvSpPr>
            <p:spPr>
              <a:xfrm>
                <a:off x="-3358080" y="5334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a:off x="-5299783" y="480446"/>
                <a:ext cx="1883544" cy="5204069"/>
              </a:xfrm>
              <a:custGeom>
                <a:rect b="b" l="l" r="r" t="t"/>
                <a:pathLst>
                  <a:path extrusionOk="0" h="19951" w="7221">
                    <a:moveTo>
                      <a:pt x="6354" y="0"/>
                    </a:moveTo>
                    <a:lnTo>
                      <a:pt x="0" y="19950"/>
                    </a:lnTo>
                    <a:lnTo>
                      <a:pt x="1401" y="19950"/>
                    </a:lnTo>
                    <a:lnTo>
                      <a:pt x="7220"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p:nvPr/>
            </p:nvSpPr>
            <p:spPr>
              <a:xfrm>
                <a:off x="-4480478" y="480446"/>
                <a:ext cx="588200" cy="1102320"/>
              </a:xfrm>
              <a:custGeom>
                <a:rect b="b" l="l" r="r" t="t"/>
                <a:pathLst>
                  <a:path extrusionOk="0" h="4226" w="2255">
                    <a:moveTo>
                      <a:pt x="1" y="0"/>
                    </a:moveTo>
                    <a:lnTo>
                      <a:pt x="1887" y="4226"/>
                    </a:lnTo>
                    <a:lnTo>
                      <a:pt x="2254" y="3013"/>
                    </a:lnTo>
                    <a:lnTo>
                      <a:pt x="425" y="0"/>
                    </a:lnTo>
                    <a:close/>
                  </a:path>
                </a:pathLst>
              </a:custGeom>
              <a:solidFill>
                <a:srgbClr val="CC5E33">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9"/>
          <p:cNvSpPr txBox="1"/>
          <p:nvPr>
            <p:ph type="title"/>
          </p:nvPr>
        </p:nvSpPr>
        <p:spPr>
          <a:xfrm>
            <a:off x="4385300" y="1697200"/>
            <a:ext cx="3920700" cy="1130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8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269" name="Google Shape;269;p9"/>
          <p:cNvSpPr txBox="1"/>
          <p:nvPr>
            <p:ph idx="1" type="subTitle"/>
          </p:nvPr>
        </p:nvSpPr>
        <p:spPr>
          <a:xfrm>
            <a:off x="4385399" y="2980000"/>
            <a:ext cx="3920700" cy="629100"/>
          </a:xfrm>
          <a:prstGeom prst="rect">
            <a:avLst/>
          </a:prstGeom>
          <a:solidFill>
            <a:schemeClr val="dk2"/>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70" name="Google Shape;270;p9"/>
          <p:cNvGrpSpPr/>
          <p:nvPr/>
        </p:nvGrpSpPr>
        <p:grpSpPr>
          <a:xfrm>
            <a:off x="-71261" y="4227232"/>
            <a:ext cx="9590522" cy="1400249"/>
            <a:chOff x="-71261" y="4227232"/>
            <a:chExt cx="9590522" cy="1400249"/>
          </a:xfrm>
        </p:grpSpPr>
        <p:sp>
          <p:nvSpPr>
            <p:cNvPr id="271" name="Google Shape;271;p9"/>
            <p:cNvSpPr/>
            <p:nvPr/>
          </p:nvSpPr>
          <p:spPr>
            <a:xfrm flipH="1">
              <a:off x="-71261" y="4297448"/>
              <a:ext cx="9414258" cy="1208896"/>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9"/>
            <p:cNvGrpSpPr/>
            <p:nvPr/>
          </p:nvGrpSpPr>
          <p:grpSpPr>
            <a:xfrm flipH="1">
              <a:off x="4165296" y="4374658"/>
              <a:ext cx="263433" cy="151293"/>
              <a:chOff x="2924637" y="7578752"/>
              <a:chExt cx="563854" cy="323828"/>
            </a:xfrm>
          </p:grpSpPr>
          <p:sp>
            <p:nvSpPr>
              <p:cNvPr id="273" name="Google Shape;273;p9"/>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9"/>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9"/>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9"/>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 name="Google Shape;277;p9"/>
            <p:cNvGrpSpPr/>
            <p:nvPr/>
          </p:nvGrpSpPr>
          <p:grpSpPr>
            <a:xfrm flipH="1">
              <a:off x="536932" y="4227232"/>
              <a:ext cx="904130" cy="161201"/>
              <a:chOff x="9319472" y="7263200"/>
              <a:chExt cx="1935211" cy="345037"/>
            </a:xfrm>
          </p:grpSpPr>
          <p:sp>
            <p:nvSpPr>
              <p:cNvPr id="278" name="Google Shape;278;p9"/>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9"/>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9"/>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9"/>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9"/>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9"/>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5" name="Google Shape;285;p9"/>
            <p:cNvSpPr/>
            <p:nvPr/>
          </p:nvSpPr>
          <p:spPr>
            <a:xfrm>
              <a:off x="105003" y="4418586"/>
              <a:ext cx="9414258" cy="1208896"/>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6" name="Google Shape;286;p9"/>
            <p:cNvGrpSpPr/>
            <p:nvPr/>
          </p:nvGrpSpPr>
          <p:grpSpPr>
            <a:xfrm>
              <a:off x="5076446" y="4469908"/>
              <a:ext cx="263433" cy="151293"/>
              <a:chOff x="2924637" y="7578752"/>
              <a:chExt cx="563854" cy="323828"/>
            </a:xfrm>
          </p:grpSpPr>
          <p:sp>
            <p:nvSpPr>
              <p:cNvPr id="287" name="Google Shape;287;p9"/>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9"/>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9"/>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9"/>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9"/>
            <p:cNvGrpSpPr/>
            <p:nvPr/>
          </p:nvGrpSpPr>
          <p:grpSpPr>
            <a:xfrm>
              <a:off x="7973613" y="4379632"/>
              <a:ext cx="904130" cy="161201"/>
              <a:chOff x="9319472" y="7263200"/>
              <a:chExt cx="1935211" cy="345037"/>
            </a:xfrm>
          </p:grpSpPr>
          <p:sp>
            <p:nvSpPr>
              <p:cNvPr id="292" name="Google Shape;292;p9"/>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9"/>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9"/>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9"/>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9"/>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9"/>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99" name="Shape 299"/>
        <p:cNvGrpSpPr/>
        <p:nvPr/>
      </p:nvGrpSpPr>
      <p:grpSpPr>
        <a:xfrm>
          <a:off x="0" y="0"/>
          <a:ext cx="0" cy="0"/>
          <a:chOff x="0" y="0"/>
          <a:chExt cx="0" cy="0"/>
        </a:xfrm>
      </p:grpSpPr>
      <p:sp>
        <p:nvSpPr>
          <p:cNvPr id="300" name="Google Shape;300;p10"/>
          <p:cNvSpPr/>
          <p:nvPr>
            <p:ph idx="2" type="pic"/>
          </p:nvPr>
        </p:nvSpPr>
        <p:spPr>
          <a:xfrm>
            <a:off x="0" y="0"/>
            <a:ext cx="9144000" cy="5143500"/>
          </a:xfrm>
          <a:prstGeom prst="rect">
            <a:avLst/>
          </a:prstGeom>
          <a:noFill/>
          <a:ln>
            <a:noFill/>
          </a:ln>
        </p:spPr>
      </p:sp>
      <p:sp>
        <p:nvSpPr>
          <p:cNvPr id="301" name="Google Shape;301;p10"/>
          <p:cNvSpPr txBox="1"/>
          <p:nvPr>
            <p:ph type="title"/>
          </p:nvPr>
        </p:nvSpPr>
        <p:spPr>
          <a:xfrm>
            <a:off x="713225" y="3697325"/>
            <a:ext cx="3999600" cy="975000"/>
          </a:xfrm>
          <a:prstGeom prst="rect">
            <a:avLst/>
          </a:prstGeom>
          <a:solidFill>
            <a:schemeClr val="dk2"/>
          </a:solidFill>
          <a:ln>
            <a:noFill/>
          </a:ln>
        </p:spPr>
        <p:txBody>
          <a:bodyPr anchorCtr="0" anchor="ctr" bIns="91425" lIns="91425" spcFirstLastPara="1" rIns="91425" wrap="square" tIns="91425">
            <a:noAutofit/>
          </a:bodyPr>
          <a:lstStyle>
            <a:lvl1pPr lvl="0" rtl="0" algn="ctr">
              <a:spcBef>
                <a:spcPts val="0"/>
              </a:spcBef>
              <a:spcAft>
                <a:spcPts val="0"/>
              </a:spcAft>
              <a:buSzPts val="2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2.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Sora"/>
              <a:buNone/>
              <a:defRPr b="1" sz="2500">
                <a:solidFill>
                  <a:schemeClr val="dk1"/>
                </a:solidFill>
                <a:latin typeface="Sora"/>
                <a:ea typeface="Sora"/>
                <a:cs typeface="Sora"/>
                <a:sym typeface="Sora"/>
              </a:defRPr>
            </a:lvl1pPr>
            <a:lvl2pPr lvl="1"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2pPr>
            <a:lvl3pPr lvl="2"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3pPr>
            <a:lvl4pPr lvl="3"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4pPr>
            <a:lvl5pPr lvl="4"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5pPr>
            <a:lvl6pPr lvl="5"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6pPr>
            <a:lvl7pPr lvl="6"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7pPr>
            <a:lvl8pPr lvl="7"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8pPr>
            <a:lvl9pPr lvl="8"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1pPr>
            <a:lvl2pPr indent="-317500" lvl="1" marL="914400" rtl="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2pPr>
            <a:lvl3pPr indent="-317500" lvl="2" marL="1371600" rtl="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3pPr>
            <a:lvl4pPr indent="-317500" lvl="3" marL="1828800" rtl="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4pPr>
            <a:lvl5pPr indent="-317500" lvl="4" marL="2286000" rtl="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5pPr>
            <a:lvl6pPr indent="-317500" lvl="5" marL="2743200" rtl="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6pPr>
            <a:lvl7pPr indent="-317500" lvl="6" marL="3200400" rtl="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7pPr>
            <a:lvl8pPr indent="-317500" lvl="7" marL="3657600" rtl="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8pPr>
            <a:lvl9pPr indent="-317500" lvl="8" marL="4114800" rtl="0">
              <a:lnSpc>
                <a:spcPct val="100000"/>
              </a:lnSpc>
              <a:spcBef>
                <a:spcPts val="1600"/>
              </a:spcBef>
              <a:spcAft>
                <a:spcPts val="1600"/>
              </a:spcAft>
              <a:buClr>
                <a:schemeClr val="dk1"/>
              </a:buClr>
              <a:buSzPts val="1400"/>
              <a:buFont typeface="Asap"/>
              <a:buChar char="■"/>
              <a:defRPr>
                <a:solidFill>
                  <a:schemeClr val="dk1"/>
                </a:solidFill>
                <a:latin typeface="Asap"/>
                <a:ea typeface="Asap"/>
                <a:cs typeface="Asap"/>
                <a:sym typeface="Asap"/>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www.globalgoals.org/goals/15-life-on-lan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vJnnrpSDWPI" TargetMode="Externa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8.png"/><Relationship Id="rId5" Type="http://schemas.openxmlformats.org/officeDocument/2006/relationships/image" Target="../media/image4.png"/><Relationship Id="rId6" Type="http://schemas.openxmlformats.org/officeDocument/2006/relationships/image" Target="../media/image21.png"/><Relationship Id="rId7" Type="http://schemas.openxmlformats.org/officeDocument/2006/relationships/image" Target="../media/image14.png"/><Relationship Id="rId8" Type="http://schemas.openxmlformats.org/officeDocument/2006/relationships/image" Target="../media/image15.png"/><Relationship Id="rId11" Type="http://schemas.openxmlformats.org/officeDocument/2006/relationships/image" Target="../media/image11.png"/><Relationship Id="rId10"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2.jpg"/><Relationship Id="rId5" Type="http://schemas.openxmlformats.org/officeDocument/2006/relationships/image" Target="../media/image2.png"/><Relationship Id="rId6" Type="http://schemas.openxmlformats.org/officeDocument/2006/relationships/image" Target="../media/image8.jpg"/><Relationship Id="rId7"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34"/>
          <p:cNvSpPr txBox="1"/>
          <p:nvPr>
            <p:ph type="ctrTitle"/>
          </p:nvPr>
        </p:nvSpPr>
        <p:spPr>
          <a:xfrm>
            <a:off x="941850" y="949725"/>
            <a:ext cx="5291400" cy="21387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a:t>15. Life on Land</a:t>
            </a:r>
            <a:endParaRPr/>
          </a:p>
        </p:txBody>
      </p:sp>
      <p:sp>
        <p:nvSpPr>
          <p:cNvPr id="1341" name="Google Shape;1341;p34"/>
          <p:cNvSpPr txBox="1"/>
          <p:nvPr>
            <p:ph idx="1" type="subTitle"/>
          </p:nvPr>
        </p:nvSpPr>
        <p:spPr>
          <a:xfrm>
            <a:off x="1192999" y="3088425"/>
            <a:ext cx="3585600" cy="36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Iroha, Kana, Akari, Yukitaka, Kosuke, Yoshiki</a:t>
            </a:r>
            <a:endParaRPr/>
          </a:p>
        </p:txBody>
      </p:sp>
      <p:pic>
        <p:nvPicPr>
          <p:cNvPr id="1342" name="Google Shape;1342;p34"/>
          <p:cNvPicPr preferRelativeResize="0"/>
          <p:nvPr/>
        </p:nvPicPr>
        <p:blipFill>
          <a:blip r:embed="rId3">
            <a:alphaModFix/>
          </a:blip>
          <a:stretch>
            <a:fillRect/>
          </a:stretch>
        </p:blipFill>
        <p:spPr>
          <a:xfrm>
            <a:off x="7222524" y="3222024"/>
            <a:ext cx="1921475" cy="192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43"/>
          <p:cNvSpPr txBox="1"/>
          <p:nvPr>
            <p:ph type="title"/>
          </p:nvPr>
        </p:nvSpPr>
        <p:spPr>
          <a:xfrm>
            <a:off x="127050" y="227050"/>
            <a:ext cx="3550500" cy="54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t>Activities by FSC</a:t>
            </a:r>
            <a:endParaRPr b="1" sz="2600"/>
          </a:p>
        </p:txBody>
      </p:sp>
      <p:sp>
        <p:nvSpPr>
          <p:cNvPr id="1436" name="Google Shape;1436;p43"/>
          <p:cNvSpPr txBox="1"/>
          <p:nvPr>
            <p:ph idx="1" type="body"/>
          </p:nvPr>
        </p:nvSpPr>
        <p:spPr>
          <a:xfrm>
            <a:off x="3435301" y="632292"/>
            <a:ext cx="5708700" cy="394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FSC(Forest Steward </a:t>
            </a:r>
            <a:r>
              <a:rPr lang="en" sz="2400"/>
              <a:t>Council</a:t>
            </a:r>
            <a:r>
              <a:rPr lang="en" sz="2400"/>
              <a:t>) was founded in 1994 to stop the deforestation.</a:t>
            </a:r>
            <a:endParaRPr sz="2400"/>
          </a:p>
          <a:p>
            <a:pPr indent="0" lvl="0" marL="0" rtl="0" algn="l">
              <a:spcBef>
                <a:spcPts val="1600"/>
              </a:spcBef>
              <a:spcAft>
                <a:spcPts val="0"/>
              </a:spcAft>
              <a:buNone/>
            </a:pPr>
            <a:r>
              <a:rPr lang="en" sz="2400"/>
              <a:t>It enable us to distinguish and purchase wood from </a:t>
            </a:r>
            <a:r>
              <a:rPr lang="en" sz="2400"/>
              <a:t>properly</a:t>
            </a:r>
            <a:r>
              <a:rPr lang="en" sz="2400"/>
              <a:t> managed forests.</a:t>
            </a:r>
            <a:endParaRPr sz="2400"/>
          </a:p>
          <a:p>
            <a:pPr indent="0" lvl="0" marL="0" rtl="0" algn="l">
              <a:spcBef>
                <a:spcPts val="1600"/>
              </a:spcBef>
              <a:spcAft>
                <a:spcPts val="0"/>
              </a:spcAft>
              <a:buNone/>
            </a:pPr>
            <a:r>
              <a:rPr lang="en" sz="2400"/>
              <a:t>FSC put FSC mark on environmentally-friendly products</a:t>
            </a:r>
            <a:endParaRPr sz="2400"/>
          </a:p>
          <a:p>
            <a:pPr indent="0" lvl="0" marL="0" rtl="0" algn="l">
              <a:spcBef>
                <a:spcPts val="1600"/>
              </a:spcBef>
              <a:spcAft>
                <a:spcPts val="1600"/>
              </a:spcAft>
              <a:buNone/>
            </a:pPr>
            <a:r>
              <a:rPr lang="en" sz="2400"/>
              <a:t>⇒We can contribute to save the deforestation by choosing those products</a:t>
            </a:r>
            <a:endParaRPr sz="2400"/>
          </a:p>
        </p:txBody>
      </p:sp>
      <p:pic>
        <p:nvPicPr>
          <p:cNvPr id="1437" name="Google Shape;1437;p43"/>
          <p:cNvPicPr preferRelativeResize="0"/>
          <p:nvPr/>
        </p:nvPicPr>
        <p:blipFill rotWithShape="1">
          <a:blip r:embed="rId3">
            <a:alphaModFix/>
          </a:blip>
          <a:srcRect b="8581" l="8581" r="8581" t="8581"/>
          <a:stretch/>
        </p:blipFill>
        <p:spPr>
          <a:xfrm>
            <a:off x="127043" y="917446"/>
            <a:ext cx="3230452" cy="3375574"/>
          </a:xfrm>
          <a:prstGeom prst="rect">
            <a:avLst/>
          </a:prstGeom>
          <a:noFill/>
          <a:ln cap="flat" cmpd="sng" w="9525">
            <a:solidFill>
              <a:schemeClr val="dk1"/>
            </a:solidFill>
            <a:prstDash val="solid"/>
            <a:round/>
            <a:headEnd len="sm" w="sm" type="none"/>
            <a:tailEnd len="sm" w="sm" type="none"/>
          </a:ln>
        </p:spPr>
      </p:pic>
      <p:sp>
        <p:nvSpPr>
          <p:cNvPr id="1438" name="Google Shape;1438;p43"/>
          <p:cNvSpPr txBox="1"/>
          <p:nvPr/>
        </p:nvSpPr>
        <p:spPr>
          <a:xfrm>
            <a:off x="127042" y="4435600"/>
            <a:ext cx="2404800" cy="3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FSC mark</a:t>
            </a:r>
            <a:endParaRPr sz="2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44"/>
          <p:cNvSpPr txBox="1"/>
          <p:nvPr>
            <p:ph type="title"/>
          </p:nvPr>
        </p:nvSpPr>
        <p:spPr>
          <a:xfrm>
            <a:off x="359627" y="-90817"/>
            <a:ext cx="46155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800"/>
              <a:t>How FSC works?</a:t>
            </a:r>
            <a:endParaRPr b="1" sz="2800"/>
          </a:p>
        </p:txBody>
      </p:sp>
      <p:pic>
        <p:nvPicPr>
          <p:cNvPr id="1444" name="Google Shape;1444;p44"/>
          <p:cNvPicPr preferRelativeResize="0"/>
          <p:nvPr/>
        </p:nvPicPr>
        <p:blipFill rotWithShape="1">
          <a:blip r:embed="rId3">
            <a:alphaModFix/>
          </a:blip>
          <a:srcRect b="20030" l="0" r="0" t="16862"/>
          <a:stretch/>
        </p:blipFill>
        <p:spPr>
          <a:xfrm>
            <a:off x="359625" y="530396"/>
            <a:ext cx="8424750" cy="3129650"/>
          </a:xfrm>
          <a:prstGeom prst="rect">
            <a:avLst/>
          </a:prstGeom>
          <a:noFill/>
          <a:ln>
            <a:noFill/>
          </a:ln>
        </p:spPr>
      </p:pic>
      <p:sp>
        <p:nvSpPr>
          <p:cNvPr id="1445" name="Google Shape;1445;p44"/>
          <p:cNvSpPr txBox="1"/>
          <p:nvPr/>
        </p:nvSpPr>
        <p:spPr>
          <a:xfrm>
            <a:off x="220400" y="3660050"/>
            <a:ext cx="8717100" cy="128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Asap"/>
                <a:ea typeface="Asap"/>
                <a:cs typeface="Asap"/>
                <a:sym typeface="Asap"/>
              </a:rPr>
              <a:t>FSC manages the commercial forests in an environmentally friendly way,processes them in certified industrial institutions, and then offers them to customers with the FSC mark.</a:t>
            </a:r>
            <a:endParaRPr sz="2400">
              <a:solidFill>
                <a:schemeClr val="dk1"/>
              </a:solidFill>
              <a:latin typeface="Asap"/>
              <a:ea typeface="Asap"/>
              <a:cs typeface="Asap"/>
              <a:sym typeface="Asap"/>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45"/>
          <p:cNvSpPr txBox="1"/>
          <p:nvPr>
            <p:ph idx="1" type="body"/>
          </p:nvPr>
        </p:nvSpPr>
        <p:spPr>
          <a:xfrm>
            <a:off x="4702175" y="1017725"/>
            <a:ext cx="3880500" cy="3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t>Buying these products </a:t>
            </a:r>
            <a:r>
              <a:rPr lang="en" sz="2600"/>
              <a:t>helps</a:t>
            </a:r>
            <a:r>
              <a:rPr lang="en" sz="2600"/>
              <a:t> to protect deforestation and animals!!</a:t>
            </a:r>
            <a:endParaRPr sz="2600"/>
          </a:p>
        </p:txBody>
      </p:sp>
      <p:pic>
        <p:nvPicPr>
          <p:cNvPr id="1451" name="Google Shape;1451;p45"/>
          <p:cNvPicPr preferRelativeResize="0"/>
          <p:nvPr/>
        </p:nvPicPr>
        <p:blipFill>
          <a:blip r:embed="rId3">
            <a:alphaModFix/>
          </a:blip>
          <a:stretch>
            <a:fillRect/>
          </a:stretch>
        </p:blipFill>
        <p:spPr>
          <a:xfrm>
            <a:off x="304800" y="525026"/>
            <a:ext cx="4238625" cy="2209800"/>
          </a:xfrm>
          <a:prstGeom prst="rect">
            <a:avLst/>
          </a:prstGeom>
          <a:noFill/>
          <a:ln>
            <a:noFill/>
          </a:ln>
        </p:spPr>
      </p:pic>
      <p:pic>
        <p:nvPicPr>
          <p:cNvPr id="1452" name="Google Shape;1452;p45"/>
          <p:cNvPicPr preferRelativeResize="0"/>
          <p:nvPr/>
        </p:nvPicPr>
        <p:blipFill>
          <a:blip r:embed="rId4">
            <a:alphaModFix/>
          </a:blip>
          <a:stretch>
            <a:fillRect/>
          </a:stretch>
        </p:blipFill>
        <p:spPr>
          <a:xfrm>
            <a:off x="1387250" y="2779251"/>
            <a:ext cx="2486999" cy="21366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46"/>
          <p:cNvSpPr txBox="1"/>
          <p:nvPr>
            <p:ph type="title"/>
          </p:nvPr>
        </p:nvSpPr>
        <p:spPr>
          <a:xfrm>
            <a:off x="968850" y="1788900"/>
            <a:ext cx="7206300" cy="156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We also have some similar activities to protect deforestation by other institutions!!</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47"/>
          <p:cNvSpPr txBox="1"/>
          <p:nvPr/>
        </p:nvSpPr>
        <p:spPr>
          <a:xfrm>
            <a:off x="166350" y="999600"/>
            <a:ext cx="2807400" cy="11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0000"/>
                </a:solidFill>
                <a:latin typeface="Asap"/>
                <a:ea typeface="Asap"/>
                <a:cs typeface="Asap"/>
                <a:sym typeface="Asap"/>
              </a:rPr>
              <a:t>In this section, scroll the under bar to above, then </a:t>
            </a:r>
            <a:r>
              <a:rPr lang="en" sz="1700">
                <a:solidFill>
                  <a:srgbClr val="FF0000"/>
                </a:solidFill>
                <a:latin typeface="Asap"/>
                <a:ea typeface="Asap"/>
                <a:cs typeface="Asap"/>
                <a:sym typeface="Asap"/>
              </a:rPr>
              <a:t>explanations are displayed</a:t>
            </a:r>
            <a:endParaRPr sz="1700">
              <a:solidFill>
                <a:srgbClr val="FF0000"/>
              </a:solidFill>
              <a:latin typeface="Asap"/>
              <a:ea typeface="Asap"/>
              <a:cs typeface="Asap"/>
              <a:sym typeface="Asap"/>
            </a:endParaRPr>
          </a:p>
          <a:p>
            <a:pPr indent="0" lvl="0" marL="0" rtl="0" algn="l">
              <a:spcBef>
                <a:spcPts val="0"/>
              </a:spcBef>
              <a:spcAft>
                <a:spcPts val="0"/>
              </a:spcAft>
              <a:buNone/>
            </a:pPr>
            <a:r>
              <a:rPr lang="en" sz="1700">
                <a:solidFill>
                  <a:srgbClr val="FF0000"/>
                </a:solidFill>
                <a:latin typeface="Asap"/>
                <a:ea typeface="Asap"/>
                <a:cs typeface="Asap"/>
                <a:sym typeface="Asap"/>
              </a:rPr>
              <a:t>                     ↓</a:t>
            </a:r>
            <a:endParaRPr sz="1700">
              <a:solidFill>
                <a:srgbClr val="FF0000"/>
              </a:solidFill>
              <a:latin typeface="Asap"/>
              <a:ea typeface="Asap"/>
              <a:cs typeface="Asap"/>
              <a:sym typeface="Asap"/>
            </a:endParaRPr>
          </a:p>
        </p:txBody>
      </p:sp>
      <p:pic>
        <p:nvPicPr>
          <p:cNvPr id="1463" name="Google Shape;1463;p47"/>
          <p:cNvPicPr preferRelativeResize="0"/>
          <p:nvPr/>
        </p:nvPicPr>
        <p:blipFill rotWithShape="1">
          <a:blip r:embed="rId3">
            <a:alphaModFix/>
          </a:blip>
          <a:srcRect b="9502" l="6859" r="4972" t="10105"/>
          <a:stretch/>
        </p:blipFill>
        <p:spPr>
          <a:xfrm>
            <a:off x="0" y="0"/>
            <a:ext cx="3140100" cy="2807650"/>
          </a:xfrm>
          <a:prstGeom prst="rect">
            <a:avLst/>
          </a:prstGeom>
          <a:noFill/>
          <a:ln>
            <a:noFill/>
          </a:ln>
        </p:spPr>
      </p:pic>
      <p:pic>
        <p:nvPicPr>
          <p:cNvPr id="1464" name="Google Shape;1464;p47"/>
          <p:cNvPicPr preferRelativeResize="0"/>
          <p:nvPr/>
        </p:nvPicPr>
        <p:blipFill>
          <a:blip r:embed="rId4">
            <a:alphaModFix/>
          </a:blip>
          <a:stretch>
            <a:fillRect/>
          </a:stretch>
        </p:blipFill>
        <p:spPr>
          <a:xfrm>
            <a:off x="0" y="2807650"/>
            <a:ext cx="3129624" cy="2465399"/>
          </a:xfrm>
          <a:prstGeom prst="rect">
            <a:avLst/>
          </a:prstGeom>
          <a:noFill/>
          <a:ln>
            <a:noFill/>
          </a:ln>
        </p:spPr>
      </p:pic>
      <p:sp>
        <p:nvSpPr>
          <p:cNvPr id="1465" name="Google Shape;1465;p47"/>
          <p:cNvSpPr txBox="1"/>
          <p:nvPr/>
        </p:nvSpPr>
        <p:spPr>
          <a:xfrm>
            <a:off x="3729875" y="0"/>
            <a:ext cx="4895100" cy="4821900"/>
          </a:xfrm>
          <a:prstGeom prst="rect">
            <a:avLst/>
          </a:prstGeom>
          <a:noFill/>
          <a:ln>
            <a:noFill/>
          </a:ln>
        </p:spPr>
        <p:txBody>
          <a:bodyPr anchorCtr="0" anchor="t" bIns="91425" lIns="91425" spcFirstLastPara="1" rIns="91425" wrap="square" tIns="91425">
            <a:noAutofit/>
          </a:bodyPr>
          <a:lstStyle/>
          <a:p>
            <a:pPr indent="-400050" lvl="0" marL="457200" rtl="0" algn="l">
              <a:spcBef>
                <a:spcPts val="0"/>
              </a:spcBef>
              <a:spcAft>
                <a:spcPts val="0"/>
              </a:spcAft>
              <a:buClr>
                <a:schemeClr val="dk1"/>
              </a:buClr>
              <a:buSzPts val="2700"/>
              <a:buFont typeface="Asap"/>
              <a:buChar char="●"/>
            </a:pPr>
            <a:r>
              <a:rPr b="1" lang="en" sz="2700">
                <a:solidFill>
                  <a:schemeClr val="dk1"/>
                </a:solidFill>
                <a:latin typeface="Asap"/>
                <a:ea typeface="Asap"/>
                <a:cs typeface="Asap"/>
                <a:sym typeface="Asap"/>
              </a:rPr>
              <a:t>The left top mark is GOTS mark and the another one is OCS mark.</a:t>
            </a:r>
            <a:endParaRPr b="1" sz="2700">
              <a:solidFill>
                <a:schemeClr val="dk1"/>
              </a:solidFill>
              <a:latin typeface="Asap"/>
              <a:ea typeface="Asap"/>
              <a:cs typeface="Asap"/>
              <a:sym typeface="Asap"/>
            </a:endParaRPr>
          </a:p>
          <a:p>
            <a:pPr indent="-400050" lvl="0" marL="457200" rtl="0" algn="l">
              <a:spcBef>
                <a:spcPts val="0"/>
              </a:spcBef>
              <a:spcAft>
                <a:spcPts val="0"/>
              </a:spcAft>
              <a:buClr>
                <a:schemeClr val="dk1"/>
              </a:buClr>
              <a:buSzPts val="2700"/>
              <a:buFont typeface="Asap"/>
              <a:buChar char="●"/>
            </a:pPr>
            <a:r>
              <a:rPr b="1" lang="en" sz="2700">
                <a:solidFill>
                  <a:schemeClr val="dk1"/>
                </a:solidFill>
                <a:latin typeface="Asap"/>
                <a:ea typeface="Asap"/>
                <a:cs typeface="Asap"/>
                <a:sym typeface="Asap"/>
              </a:rPr>
              <a:t>Both ensure the </a:t>
            </a:r>
            <a:r>
              <a:rPr b="1" lang="en" sz="2700">
                <a:solidFill>
                  <a:schemeClr val="dk1"/>
                </a:solidFill>
                <a:latin typeface="Asap"/>
                <a:ea typeface="Asap"/>
                <a:cs typeface="Asap"/>
                <a:sym typeface="Asap"/>
              </a:rPr>
              <a:t>quality</a:t>
            </a:r>
            <a:r>
              <a:rPr b="1" lang="en" sz="2700">
                <a:solidFill>
                  <a:schemeClr val="dk1"/>
                </a:solidFill>
                <a:latin typeface="Asap"/>
                <a:ea typeface="Asap"/>
                <a:cs typeface="Asap"/>
                <a:sym typeface="Asap"/>
              </a:rPr>
              <a:t> of cotton products.</a:t>
            </a:r>
            <a:endParaRPr b="1" sz="2700">
              <a:solidFill>
                <a:schemeClr val="dk1"/>
              </a:solidFill>
              <a:latin typeface="Asap"/>
              <a:ea typeface="Asap"/>
              <a:cs typeface="Asap"/>
              <a:sym typeface="Asap"/>
            </a:endParaRPr>
          </a:p>
          <a:p>
            <a:pPr indent="-400050" lvl="0" marL="457200" rtl="0" algn="l">
              <a:spcBef>
                <a:spcPts val="0"/>
              </a:spcBef>
              <a:spcAft>
                <a:spcPts val="0"/>
              </a:spcAft>
              <a:buClr>
                <a:schemeClr val="dk1"/>
              </a:buClr>
              <a:buSzPts val="2700"/>
              <a:buFont typeface="Asap"/>
              <a:buChar char="●"/>
            </a:pPr>
            <a:r>
              <a:rPr b="1" lang="en" sz="2700">
                <a:solidFill>
                  <a:schemeClr val="dk1"/>
                </a:solidFill>
                <a:latin typeface="Asap"/>
                <a:ea typeface="Asap"/>
                <a:cs typeface="Asap"/>
                <a:sym typeface="Asap"/>
              </a:rPr>
              <a:t>However, GOTS mark also </a:t>
            </a:r>
            <a:r>
              <a:rPr b="1" lang="en" sz="2700">
                <a:solidFill>
                  <a:schemeClr val="dk1"/>
                </a:solidFill>
                <a:latin typeface="Asap"/>
                <a:ea typeface="Asap"/>
                <a:cs typeface="Asap"/>
                <a:sym typeface="Asap"/>
              </a:rPr>
              <a:t>guarantee</a:t>
            </a:r>
            <a:r>
              <a:rPr b="1" lang="en" sz="2700">
                <a:solidFill>
                  <a:schemeClr val="dk1"/>
                </a:solidFill>
                <a:latin typeface="Asap"/>
                <a:ea typeface="Asap"/>
                <a:cs typeface="Asap"/>
                <a:sym typeface="Asap"/>
              </a:rPr>
              <a:t> the contribution for </a:t>
            </a:r>
            <a:r>
              <a:rPr b="1" lang="en" sz="2700">
                <a:solidFill>
                  <a:schemeClr val="dk1"/>
                </a:solidFill>
                <a:latin typeface="Asap"/>
                <a:ea typeface="Asap"/>
                <a:cs typeface="Asap"/>
                <a:sym typeface="Asap"/>
              </a:rPr>
              <a:t>environment</a:t>
            </a:r>
            <a:endParaRPr b="1" sz="2700">
              <a:solidFill>
                <a:schemeClr val="dk1"/>
              </a:solidFill>
              <a:latin typeface="Asap"/>
              <a:ea typeface="Asap"/>
              <a:cs typeface="Asap"/>
              <a:sym typeface="Asap"/>
            </a:endParaRPr>
          </a:p>
          <a:p>
            <a:pPr indent="-400050" lvl="0" marL="457200" rtl="0" algn="l">
              <a:spcBef>
                <a:spcPts val="0"/>
              </a:spcBef>
              <a:spcAft>
                <a:spcPts val="0"/>
              </a:spcAft>
              <a:buClr>
                <a:schemeClr val="dk1"/>
              </a:buClr>
              <a:buSzPts val="2700"/>
              <a:buFont typeface="Asap"/>
              <a:buChar char="●"/>
            </a:pPr>
            <a:r>
              <a:rPr b="1" lang="en" sz="2700">
                <a:solidFill>
                  <a:schemeClr val="dk1"/>
                </a:solidFill>
                <a:latin typeface="Asap"/>
                <a:ea typeface="Asap"/>
                <a:cs typeface="Asap"/>
                <a:sym typeface="Asap"/>
              </a:rPr>
              <a:t>For example, it restricts the usage of chemical substances and water</a:t>
            </a:r>
            <a:endParaRPr b="1" sz="2700">
              <a:solidFill>
                <a:schemeClr val="dk1"/>
              </a:solidFill>
              <a:latin typeface="Asap"/>
              <a:ea typeface="Asap"/>
              <a:cs typeface="Asap"/>
              <a:sym typeface="Asap"/>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pic>
        <p:nvPicPr>
          <p:cNvPr id="1470" name="Google Shape;1470;p48"/>
          <p:cNvPicPr preferRelativeResize="0"/>
          <p:nvPr/>
        </p:nvPicPr>
        <p:blipFill>
          <a:blip r:embed="rId3">
            <a:alphaModFix/>
          </a:blip>
          <a:stretch>
            <a:fillRect/>
          </a:stretch>
        </p:blipFill>
        <p:spPr>
          <a:xfrm>
            <a:off x="2239175" y="0"/>
            <a:ext cx="4665675" cy="3482725"/>
          </a:xfrm>
          <a:prstGeom prst="rect">
            <a:avLst/>
          </a:prstGeom>
          <a:noFill/>
          <a:ln>
            <a:noFill/>
          </a:ln>
        </p:spPr>
      </p:pic>
      <p:sp>
        <p:nvSpPr>
          <p:cNvPr id="1471" name="Google Shape;1471;p48"/>
          <p:cNvSpPr txBox="1"/>
          <p:nvPr/>
        </p:nvSpPr>
        <p:spPr>
          <a:xfrm>
            <a:off x="854850" y="3482725"/>
            <a:ext cx="7434300" cy="12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This is </a:t>
            </a:r>
            <a:r>
              <a:rPr b="1" lang="en" sz="1600"/>
              <a:t>RSPO mark which tackles environment protection dealing with the problems of palm oil production. </a:t>
            </a:r>
            <a:endParaRPr b="1" sz="1600"/>
          </a:p>
          <a:p>
            <a:pPr indent="0" lvl="0" marL="0" rtl="0" algn="l">
              <a:spcBef>
                <a:spcPts val="0"/>
              </a:spcBef>
              <a:spcAft>
                <a:spcPts val="0"/>
              </a:spcAft>
              <a:buNone/>
            </a:pPr>
            <a:r>
              <a:rPr b="1" lang="en" sz="1600"/>
              <a:t>It proves the companies </a:t>
            </a:r>
            <a:endParaRPr b="1" sz="1600"/>
          </a:p>
          <a:p>
            <a:pPr indent="-330200" lvl="0" marL="457200" rtl="0" algn="l">
              <a:spcBef>
                <a:spcPts val="0"/>
              </a:spcBef>
              <a:spcAft>
                <a:spcPts val="0"/>
              </a:spcAft>
              <a:buSzPts val="1600"/>
              <a:buChar char="●"/>
            </a:pPr>
            <a:r>
              <a:rPr b="1" lang="en" sz="1600"/>
              <a:t> don’t cut down nature forests needed to be preserved </a:t>
            </a:r>
            <a:endParaRPr b="1" sz="1600"/>
          </a:p>
          <a:p>
            <a:pPr indent="-330200" lvl="0" marL="457200" rtl="0" algn="l">
              <a:spcBef>
                <a:spcPts val="0"/>
              </a:spcBef>
              <a:spcAft>
                <a:spcPts val="0"/>
              </a:spcAft>
              <a:buSzPts val="1600"/>
              <a:buChar char="●"/>
            </a:pPr>
            <a:r>
              <a:rPr b="1" lang="en" sz="1600"/>
              <a:t>eliminate the unjustified work and secure the laborers health and security. </a:t>
            </a:r>
            <a:endParaRPr b="1"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5" name="Shape 1475"/>
        <p:cNvGrpSpPr/>
        <p:nvPr/>
      </p:nvGrpSpPr>
      <p:grpSpPr>
        <a:xfrm>
          <a:off x="0" y="0"/>
          <a:ext cx="0" cy="0"/>
          <a:chOff x="0" y="0"/>
          <a:chExt cx="0" cy="0"/>
        </a:xfrm>
      </p:grpSpPr>
      <p:pic>
        <p:nvPicPr>
          <p:cNvPr id="1476" name="Google Shape;1476;p49"/>
          <p:cNvPicPr preferRelativeResize="0"/>
          <p:nvPr/>
        </p:nvPicPr>
        <p:blipFill>
          <a:blip r:embed="rId3">
            <a:alphaModFix/>
          </a:blip>
          <a:stretch>
            <a:fillRect/>
          </a:stretch>
        </p:blipFill>
        <p:spPr>
          <a:xfrm>
            <a:off x="0" y="0"/>
            <a:ext cx="9144000" cy="4991099"/>
          </a:xfrm>
          <a:prstGeom prst="rect">
            <a:avLst/>
          </a:prstGeom>
          <a:noFill/>
          <a:ln>
            <a:noFill/>
          </a:ln>
        </p:spPr>
      </p:pic>
      <p:sp>
        <p:nvSpPr>
          <p:cNvPr id="1477" name="Google Shape;1477;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478" name="Google Shape;1478;p49"/>
          <p:cNvSpPr txBox="1"/>
          <p:nvPr/>
        </p:nvSpPr>
        <p:spPr>
          <a:xfrm>
            <a:off x="1158075" y="555700"/>
            <a:ext cx="1855800" cy="8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Asap"/>
              <a:ea typeface="Asap"/>
              <a:cs typeface="Asap"/>
              <a:sym typeface="Asap"/>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2" name="Shape 1482"/>
        <p:cNvGrpSpPr/>
        <p:nvPr/>
      </p:nvGrpSpPr>
      <p:grpSpPr>
        <a:xfrm>
          <a:off x="0" y="0"/>
          <a:ext cx="0" cy="0"/>
          <a:chOff x="0" y="0"/>
          <a:chExt cx="0" cy="0"/>
        </a:xfrm>
      </p:grpSpPr>
      <p:pic>
        <p:nvPicPr>
          <p:cNvPr id="1483" name="Google Shape;1483;p50"/>
          <p:cNvPicPr preferRelativeResize="0"/>
          <p:nvPr/>
        </p:nvPicPr>
        <p:blipFill>
          <a:blip r:embed="rId3">
            <a:alphaModFix/>
          </a:blip>
          <a:stretch>
            <a:fillRect/>
          </a:stretch>
        </p:blipFill>
        <p:spPr>
          <a:xfrm>
            <a:off x="0" y="66300"/>
            <a:ext cx="6237950" cy="5306825"/>
          </a:xfrm>
          <a:prstGeom prst="rect">
            <a:avLst/>
          </a:prstGeom>
          <a:noFill/>
          <a:ln>
            <a:noFill/>
          </a:ln>
        </p:spPr>
      </p:pic>
      <p:sp>
        <p:nvSpPr>
          <p:cNvPr id="1484" name="Google Shape;1484;p50"/>
          <p:cNvSpPr txBox="1"/>
          <p:nvPr/>
        </p:nvSpPr>
        <p:spPr>
          <a:xfrm>
            <a:off x="6339225" y="866975"/>
            <a:ext cx="2804700" cy="41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dk1"/>
                </a:solidFill>
                <a:latin typeface="Asap"/>
                <a:ea typeface="Asap"/>
                <a:cs typeface="Asap"/>
                <a:sym typeface="Asap"/>
              </a:rPr>
              <a:t>There are 4 types of RSPO </a:t>
            </a:r>
            <a:r>
              <a:rPr b="1" lang="en" sz="2300">
                <a:solidFill>
                  <a:schemeClr val="dk1"/>
                </a:solidFill>
                <a:latin typeface="Asap"/>
                <a:ea typeface="Asap"/>
                <a:cs typeface="Asap"/>
                <a:sym typeface="Asap"/>
              </a:rPr>
              <a:t>marks by contribution for protection of environment.</a:t>
            </a:r>
            <a:endParaRPr b="1" sz="2300">
              <a:solidFill>
                <a:schemeClr val="dk1"/>
              </a:solidFill>
              <a:latin typeface="Asap"/>
              <a:ea typeface="Asap"/>
              <a:cs typeface="Asap"/>
              <a:sym typeface="Asap"/>
            </a:endParaRPr>
          </a:p>
          <a:p>
            <a:pPr indent="0" lvl="0" marL="0" rtl="0" algn="l">
              <a:spcBef>
                <a:spcPts val="0"/>
              </a:spcBef>
              <a:spcAft>
                <a:spcPts val="0"/>
              </a:spcAft>
              <a:buNone/>
            </a:pPr>
            <a:r>
              <a:t/>
            </a:r>
            <a:endParaRPr b="1" sz="2300">
              <a:solidFill>
                <a:schemeClr val="dk1"/>
              </a:solidFill>
              <a:latin typeface="Asap"/>
              <a:ea typeface="Asap"/>
              <a:cs typeface="Asap"/>
              <a:sym typeface="Asap"/>
            </a:endParaRPr>
          </a:p>
          <a:p>
            <a:pPr indent="0" lvl="0" marL="0" rtl="0" algn="l">
              <a:spcBef>
                <a:spcPts val="0"/>
              </a:spcBef>
              <a:spcAft>
                <a:spcPts val="0"/>
              </a:spcAft>
              <a:buNone/>
            </a:pPr>
            <a:r>
              <a:rPr b="1" lang="en" sz="2300">
                <a:solidFill>
                  <a:schemeClr val="dk1"/>
                </a:solidFill>
                <a:latin typeface="Asap"/>
                <a:ea typeface="Asap"/>
                <a:cs typeface="Asap"/>
                <a:sym typeface="Asap"/>
              </a:rPr>
              <a:t>The more left marks is more effective</a:t>
            </a:r>
            <a:endParaRPr b="1" sz="2300">
              <a:solidFill>
                <a:schemeClr val="dk1"/>
              </a:solidFill>
              <a:latin typeface="Asap"/>
              <a:ea typeface="Asap"/>
              <a:cs typeface="Asap"/>
              <a:sym typeface="Asap"/>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51"/>
          <p:cNvSpPr txBox="1"/>
          <p:nvPr>
            <p:ph type="title"/>
          </p:nvPr>
        </p:nvSpPr>
        <p:spPr>
          <a:xfrm>
            <a:off x="3420075" y="1697200"/>
            <a:ext cx="4765200" cy="113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Reading</a:t>
            </a:r>
            <a:endParaRPr/>
          </a:p>
        </p:txBody>
      </p:sp>
      <p:sp>
        <p:nvSpPr>
          <p:cNvPr id="1490" name="Google Shape;1490;p51"/>
          <p:cNvSpPr txBox="1"/>
          <p:nvPr>
            <p:ph idx="1" type="subTitle"/>
          </p:nvPr>
        </p:nvSpPr>
        <p:spPr>
          <a:xfrm>
            <a:off x="3247675" y="2639050"/>
            <a:ext cx="5758200" cy="155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This is a document of some solution to protect nature from the aspect of politics and government</a:t>
            </a:r>
            <a:endParaRPr sz="1800"/>
          </a:p>
          <a:p>
            <a:pPr indent="0" lvl="0" marL="0" rtl="0" algn="l">
              <a:spcBef>
                <a:spcPts val="0"/>
              </a:spcBef>
              <a:spcAft>
                <a:spcPts val="0"/>
              </a:spcAft>
              <a:buNone/>
            </a:pPr>
            <a:r>
              <a:rPr lang="en" sz="1800"/>
              <a:t>➤</a:t>
            </a:r>
            <a:r>
              <a:rPr lang="en" sz="1800" u="sng">
                <a:solidFill>
                  <a:schemeClr val="accent5"/>
                </a:solidFill>
                <a:hlinkClick r:id="rId3">
                  <a:extLst>
                    <a:ext uri="{A12FA001-AC4F-418D-AE19-62706E023703}">
                      <ahyp:hlinkClr val="tx"/>
                    </a:ext>
                  </a:extLst>
                </a:hlinkClick>
              </a:rPr>
              <a:t>Click here and Read the part of “THE TARGETS”</a:t>
            </a:r>
            <a:endParaRPr sz="1800">
              <a:solidFill>
                <a:schemeClr val="accent5"/>
              </a:solidFill>
            </a:endParaRPr>
          </a:p>
        </p:txBody>
      </p:sp>
      <p:sp>
        <p:nvSpPr>
          <p:cNvPr id="1491" name="Google Shape;1491;p51"/>
          <p:cNvSpPr/>
          <p:nvPr/>
        </p:nvSpPr>
        <p:spPr>
          <a:xfrm flipH="1">
            <a:off x="1057272" y="4304671"/>
            <a:ext cx="110932" cy="134617"/>
          </a:xfrm>
          <a:custGeom>
            <a:rect b="b" l="l" r="r" t="t"/>
            <a:pathLst>
              <a:path extrusionOk="0" h="557" w="459">
                <a:moveTo>
                  <a:pt x="293" y="0"/>
                </a:moveTo>
                <a:cubicBezTo>
                  <a:pt x="141" y="0"/>
                  <a:pt x="1" y="557"/>
                  <a:pt x="1" y="557"/>
                </a:cubicBezTo>
                <a:cubicBezTo>
                  <a:pt x="147" y="463"/>
                  <a:pt x="458" y="28"/>
                  <a:pt x="304" y="1"/>
                </a:cubicBezTo>
                <a:cubicBezTo>
                  <a:pt x="300" y="0"/>
                  <a:pt x="297" y="0"/>
                  <a:pt x="293" y="0"/>
                </a:cubicBezTo>
                <a:close/>
              </a:path>
            </a:pathLst>
          </a:custGeom>
          <a:solidFill>
            <a:srgbClr val="FDF9F2">
              <a:alpha val="49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2" name="Google Shape;1492;p51"/>
          <p:cNvGrpSpPr/>
          <p:nvPr/>
        </p:nvGrpSpPr>
        <p:grpSpPr>
          <a:xfrm>
            <a:off x="246742" y="2581000"/>
            <a:ext cx="3000941" cy="1923579"/>
            <a:chOff x="-9347275" y="6"/>
            <a:chExt cx="8470057" cy="5429238"/>
          </a:xfrm>
        </p:grpSpPr>
        <p:sp>
          <p:nvSpPr>
            <p:cNvPr id="1493" name="Google Shape;1493;p51"/>
            <p:cNvSpPr/>
            <p:nvPr/>
          </p:nvSpPr>
          <p:spPr>
            <a:xfrm>
              <a:off x="-6039143" y="6"/>
              <a:ext cx="557182" cy="1189047"/>
            </a:xfrm>
            <a:custGeom>
              <a:rect b="b" l="l" r="r" t="t"/>
              <a:pathLst>
                <a:path extrusionOk="0" h="4044" w="1895">
                  <a:moveTo>
                    <a:pt x="908" y="1"/>
                  </a:moveTo>
                  <a:cubicBezTo>
                    <a:pt x="1" y="1"/>
                    <a:pt x="941" y="4044"/>
                    <a:pt x="941" y="4044"/>
                  </a:cubicBezTo>
                  <a:lnTo>
                    <a:pt x="1192" y="3911"/>
                  </a:lnTo>
                  <a:cubicBezTo>
                    <a:pt x="1192" y="3911"/>
                    <a:pt x="1894" y="1"/>
                    <a:pt x="9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1"/>
            <p:cNvSpPr/>
            <p:nvPr/>
          </p:nvSpPr>
          <p:spPr>
            <a:xfrm>
              <a:off x="-2745712" y="2229931"/>
              <a:ext cx="1639497" cy="3199313"/>
            </a:xfrm>
            <a:custGeom>
              <a:rect b="b" l="l" r="r" t="t"/>
              <a:pathLst>
                <a:path extrusionOk="0" h="10881" w="5576">
                  <a:moveTo>
                    <a:pt x="0" y="0"/>
                  </a:moveTo>
                  <a:lnTo>
                    <a:pt x="4397" y="10880"/>
                  </a:lnTo>
                  <a:lnTo>
                    <a:pt x="5575" y="10880"/>
                  </a:lnTo>
                  <a:lnTo>
                    <a:pt x="577" y="13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1"/>
            <p:cNvSpPr/>
            <p:nvPr/>
          </p:nvSpPr>
          <p:spPr>
            <a:xfrm>
              <a:off x="-8320816" y="2212584"/>
              <a:ext cx="1892655" cy="3199313"/>
            </a:xfrm>
            <a:custGeom>
              <a:rect b="b" l="l" r="r" t="t"/>
              <a:pathLst>
                <a:path extrusionOk="0" h="10881" w="6437">
                  <a:moveTo>
                    <a:pt x="1" y="1"/>
                  </a:moveTo>
                  <a:lnTo>
                    <a:pt x="5257" y="10880"/>
                  </a:lnTo>
                  <a:lnTo>
                    <a:pt x="6436" y="10880"/>
                  </a:lnTo>
                  <a:lnTo>
                    <a:pt x="590" y="13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1"/>
            <p:cNvSpPr/>
            <p:nvPr/>
          </p:nvSpPr>
          <p:spPr>
            <a:xfrm>
              <a:off x="-8546631" y="252578"/>
              <a:ext cx="7669413" cy="2637721"/>
            </a:xfrm>
            <a:custGeom>
              <a:rect b="b" l="l" r="r" t="t"/>
              <a:pathLst>
                <a:path extrusionOk="0" h="8971" w="26084">
                  <a:moveTo>
                    <a:pt x="0" y="0"/>
                  </a:moveTo>
                  <a:lnTo>
                    <a:pt x="2017" y="8971"/>
                  </a:lnTo>
                  <a:cubicBezTo>
                    <a:pt x="3730" y="8856"/>
                    <a:pt x="8434" y="8680"/>
                    <a:pt x="10730" y="8680"/>
                  </a:cubicBezTo>
                  <a:cubicBezTo>
                    <a:pt x="11167" y="8680"/>
                    <a:pt x="11517" y="8687"/>
                    <a:pt x="11742" y="8701"/>
                  </a:cubicBezTo>
                  <a:cubicBezTo>
                    <a:pt x="11953" y="8715"/>
                    <a:pt x="12330" y="8720"/>
                    <a:pt x="12821" y="8720"/>
                  </a:cubicBezTo>
                  <a:cubicBezTo>
                    <a:pt x="14923" y="8720"/>
                    <a:pt x="19131" y="8618"/>
                    <a:pt x="21484" y="8618"/>
                  </a:cubicBezTo>
                  <a:cubicBezTo>
                    <a:pt x="22237" y="8618"/>
                    <a:pt x="22800" y="8628"/>
                    <a:pt x="23043" y="8656"/>
                  </a:cubicBezTo>
                  <a:cubicBezTo>
                    <a:pt x="23081" y="8661"/>
                    <a:pt x="23121" y="8663"/>
                    <a:pt x="23160" y="8663"/>
                  </a:cubicBezTo>
                  <a:cubicBezTo>
                    <a:pt x="24337" y="8663"/>
                    <a:pt x="26083" y="6712"/>
                    <a:pt x="25879" y="4580"/>
                  </a:cubicBezTo>
                  <a:cubicBezTo>
                    <a:pt x="25695" y="2663"/>
                    <a:pt x="23841" y="953"/>
                    <a:pt x="22980" y="773"/>
                  </a:cubicBezTo>
                  <a:cubicBezTo>
                    <a:pt x="22841" y="743"/>
                    <a:pt x="22504" y="731"/>
                    <a:pt x="22034" y="731"/>
                  </a:cubicBezTo>
                  <a:cubicBezTo>
                    <a:pt x="19607" y="731"/>
                    <a:pt x="13624" y="1072"/>
                    <a:pt x="12828" y="1225"/>
                  </a:cubicBezTo>
                  <a:cubicBezTo>
                    <a:pt x="12734" y="1243"/>
                    <a:pt x="12586" y="1251"/>
                    <a:pt x="12396" y="1251"/>
                  </a:cubicBezTo>
                  <a:cubicBezTo>
                    <a:pt x="10660" y="1251"/>
                    <a:pt x="5375" y="580"/>
                    <a:pt x="4804" y="499"/>
                  </a:cubicBezTo>
                  <a:cubicBezTo>
                    <a:pt x="4168" y="407"/>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1"/>
            <p:cNvSpPr/>
            <p:nvPr/>
          </p:nvSpPr>
          <p:spPr>
            <a:xfrm>
              <a:off x="-7680713" y="339317"/>
              <a:ext cx="6421267" cy="1153470"/>
            </a:xfrm>
            <a:custGeom>
              <a:rect b="b" l="l" r="r" t="t"/>
              <a:pathLst>
                <a:path extrusionOk="0" h="3923" w="21839">
                  <a:moveTo>
                    <a:pt x="1" y="1"/>
                  </a:moveTo>
                  <a:lnTo>
                    <a:pt x="1" y="1"/>
                  </a:lnTo>
                  <a:cubicBezTo>
                    <a:pt x="148" y="87"/>
                    <a:pt x="292" y="177"/>
                    <a:pt x="437" y="275"/>
                  </a:cubicBezTo>
                  <a:cubicBezTo>
                    <a:pt x="1701" y="1108"/>
                    <a:pt x="2696" y="2137"/>
                    <a:pt x="3297" y="3142"/>
                  </a:cubicBezTo>
                  <a:cubicBezTo>
                    <a:pt x="5410" y="3633"/>
                    <a:pt x="7976" y="3923"/>
                    <a:pt x="10740" y="3923"/>
                  </a:cubicBezTo>
                  <a:cubicBezTo>
                    <a:pt x="15429" y="3923"/>
                    <a:pt x="19536" y="3093"/>
                    <a:pt x="21839" y="1851"/>
                  </a:cubicBezTo>
                  <a:cubicBezTo>
                    <a:pt x="21221" y="1096"/>
                    <a:pt x="20487" y="572"/>
                    <a:pt x="20031" y="478"/>
                  </a:cubicBezTo>
                  <a:cubicBezTo>
                    <a:pt x="19892" y="448"/>
                    <a:pt x="19555" y="436"/>
                    <a:pt x="19085" y="436"/>
                  </a:cubicBezTo>
                  <a:cubicBezTo>
                    <a:pt x="16658" y="436"/>
                    <a:pt x="10677" y="777"/>
                    <a:pt x="9879" y="930"/>
                  </a:cubicBezTo>
                  <a:cubicBezTo>
                    <a:pt x="9785" y="948"/>
                    <a:pt x="9638" y="956"/>
                    <a:pt x="9448" y="956"/>
                  </a:cubicBezTo>
                  <a:cubicBezTo>
                    <a:pt x="7713" y="956"/>
                    <a:pt x="2428" y="285"/>
                    <a:pt x="1857" y="204"/>
                  </a:cubicBezTo>
                  <a:cubicBezTo>
                    <a:pt x="1613" y="169"/>
                    <a:pt x="850" y="87"/>
                    <a:pt x="1" y="1"/>
                  </a:cubicBez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1"/>
            <p:cNvSpPr/>
            <p:nvPr/>
          </p:nvSpPr>
          <p:spPr>
            <a:xfrm>
              <a:off x="-5342586" y="517793"/>
              <a:ext cx="3833531" cy="431926"/>
            </a:xfrm>
            <a:custGeom>
              <a:rect b="b" l="l" r="r" t="t"/>
              <a:pathLst>
                <a:path extrusionOk="0" h="1469" w="13038">
                  <a:moveTo>
                    <a:pt x="12431" y="0"/>
                  </a:moveTo>
                  <a:cubicBezTo>
                    <a:pt x="12028" y="12"/>
                    <a:pt x="11639" y="29"/>
                    <a:pt x="11275" y="51"/>
                  </a:cubicBezTo>
                  <a:cubicBezTo>
                    <a:pt x="7702" y="264"/>
                    <a:pt x="6763" y="988"/>
                    <a:pt x="0" y="1410"/>
                  </a:cubicBezTo>
                  <a:cubicBezTo>
                    <a:pt x="725" y="1450"/>
                    <a:pt x="1378" y="1468"/>
                    <a:pt x="1978" y="1468"/>
                  </a:cubicBezTo>
                  <a:cubicBezTo>
                    <a:pt x="6224" y="1468"/>
                    <a:pt x="7814" y="581"/>
                    <a:pt x="13038" y="399"/>
                  </a:cubicBezTo>
                  <a:cubicBezTo>
                    <a:pt x="12827" y="227"/>
                    <a:pt x="12617" y="92"/>
                    <a:pt x="12431" y="0"/>
                  </a:cubicBez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1"/>
            <p:cNvSpPr/>
            <p:nvPr/>
          </p:nvSpPr>
          <p:spPr>
            <a:xfrm>
              <a:off x="-8370213" y="933258"/>
              <a:ext cx="5961702" cy="451038"/>
            </a:xfrm>
            <a:custGeom>
              <a:rect b="b" l="l" r="r" t="t"/>
              <a:pathLst>
                <a:path extrusionOk="0" h="1534" w="20276">
                  <a:moveTo>
                    <a:pt x="5050" y="1"/>
                  </a:moveTo>
                  <a:cubicBezTo>
                    <a:pt x="2482" y="1"/>
                    <a:pt x="1" y="117"/>
                    <a:pt x="1" y="117"/>
                  </a:cubicBezTo>
                  <a:lnTo>
                    <a:pt x="486" y="571"/>
                  </a:lnTo>
                  <a:cubicBezTo>
                    <a:pt x="2178" y="456"/>
                    <a:pt x="3716" y="409"/>
                    <a:pt x="5113" y="409"/>
                  </a:cubicBezTo>
                  <a:cubicBezTo>
                    <a:pt x="11923" y="409"/>
                    <a:pt x="15420" y="1534"/>
                    <a:pt x="17386" y="1534"/>
                  </a:cubicBezTo>
                  <a:cubicBezTo>
                    <a:pt x="17690" y="1534"/>
                    <a:pt x="17957" y="1507"/>
                    <a:pt x="18194" y="1445"/>
                  </a:cubicBezTo>
                  <a:cubicBezTo>
                    <a:pt x="20275" y="905"/>
                    <a:pt x="11422" y="301"/>
                    <a:pt x="8281" y="87"/>
                  </a:cubicBezTo>
                  <a:cubicBezTo>
                    <a:pt x="7322" y="23"/>
                    <a:pt x="6178" y="1"/>
                    <a:pt x="5050" y="1"/>
                  </a:cubicBez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1"/>
            <p:cNvSpPr/>
            <p:nvPr/>
          </p:nvSpPr>
          <p:spPr>
            <a:xfrm>
              <a:off x="-7672480" y="2012349"/>
              <a:ext cx="6622381" cy="863265"/>
            </a:xfrm>
            <a:custGeom>
              <a:rect b="b" l="l" r="r" t="t"/>
              <a:pathLst>
                <a:path extrusionOk="0" h="2936" w="22523">
                  <a:moveTo>
                    <a:pt x="14270" y="1"/>
                  </a:moveTo>
                  <a:cubicBezTo>
                    <a:pt x="7381" y="1"/>
                    <a:pt x="1596" y="1249"/>
                    <a:pt x="0" y="2935"/>
                  </a:cubicBezTo>
                  <a:cubicBezTo>
                    <a:pt x="2110" y="2827"/>
                    <a:pt x="5778" y="2700"/>
                    <a:pt x="7732" y="2700"/>
                  </a:cubicBezTo>
                  <a:cubicBezTo>
                    <a:pt x="8178" y="2700"/>
                    <a:pt x="8535" y="2707"/>
                    <a:pt x="8764" y="2722"/>
                  </a:cubicBezTo>
                  <a:cubicBezTo>
                    <a:pt x="8971" y="2735"/>
                    <a:pt x="9337" y="2741"/>
                    <a:pt x="9814" y="2741"/>
                  </a:cubicBezTo>
                  <a:cubicBezTo>
                    <a:pt x="11909" y="2741"/>
                    <a:pt x="16145" y="2637"/>
                    <a:pt x="18508" y="2637"/>
                  </a:cubicBezTo>
                  <a:cubicBezTo>
                    <a:pt x="19261" y="2637"/>
                    <a:pt x="19823" y="2647"/>
                    <a:pt x="20066" y="2675"/>
                  </a:cubicBezTo>
                  <a:cubicBezTo>
                    <a:pt x="20104" y="2679"/>
                    <a:pt x="20142" y="2681"/>
                    <a:pt x="20181" y="2681"/>
                  </a:cubicBezTo>
                  <a:cubicBezTo>
                    <a:pt x="20954" y="2681"/>
                    <a:pt x="21972" y="1845"/>
                    <a:pt x="22523" y="668"/>
                  </a:cubicBezTo>
                  <a:cubicBezTo>
                    <a:pt x="20168" y="245"/>
                    <a:pt x="17329" y="1"/>
                    <a:pt x="14270" y="1"/>
                  </a:cubicBez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1"/>
            <p:cNvSpPr/>
            <p:nvPr/>
          </p:nvSpPr>
          <p:spPr>
            <a:xfrm>
              <a:off x="-8144104" y="1950309"/>
              <a:ext cx="5270149" cy="818279"/>
            </a:xfrm>
            <a:custGeom>
              <a:rect b="b" l="l" r="r" t="t"/>
              <a:pathLst>
                <a:path extrusionOk="0" h="2783" w="17924">
                  <a:moveTo>
                    <a:pt x="1033" y="1"/>
                  </a:moveTo>
                  <a:cubicBezTo>
                    <a:pt x="621" y="1"/>
                    <a:pt x="278" y="138"/>
                    <a:pt x="0" y="327"/>
                  </a:cubicBezTo>
                  <a:lnTo>
                    <a:pt x="552" y="2782"/>
                  </a:lnTo>
                  <a:cubicBezTo>
                    <a:pt x="9456" y="1368"/>
                    <a:pt x="17924" y="1311"/>
                    <a:pt x="17924" y="1311"/>
                  </a:cubicBezTo>
                  <a:cubicBezTo>
                    <a:pt x="17552" y="1204"/>
                    <a:pt x="16900" y="1165"/>
                    <a:pt x="16068" y="1165"/>
                  </a:cubicBezTo>
                  <a:cubicBezTo>
                    <a:pt x="14002" y="1165"/>
                    <a:pt x="10822" y="1401"/>
                    <a:pt x="8022" y="1401"/>
                  </a:cubicBezTo>
                  <a:cubicBezTo>
                    <a:pt x="5625" y="1401"/>
                    <a:pt x="3506" y="1229"/>
                    <a:pt x="2602" y="588"/>
                  </a:cubicBezTo>
                  <a:cubicBezTo>
                    <a:pt x="1998" y="160"/>
                    <a:pt x="1476" y="1"/>
                    <a:pt x="1033" y="1"/>
                  </a:cubicBez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51"/>
            <p:cNvSpPr/>
            <p:nvPr/>
          </p:nvSpPr>
          <p:spPr>
            <a:xfrm>
              <a:off x="-8347867" y="879451"/>
              <a:ext cx="3288404" cy="870615"/>
            </a:xfrm>
            <a:custGeom>
              <a:rect b="b" l="l" r="r" t="t"/>
              <a:pathLst>
                <a:path extrusionOk="0" h="2961" w="11184">
                  <a:moveTo>
                    <a:pt x="1" y="0"/>
                  </a:moveTo>
                  <a:lnTo>
                    <a:pt x="938" y="2598"/>
                  </a:lnTo>
                  <a:cubicBezTo>
                    <a:pt x="1884" y="2865"/>
                    <a:pt x="3121" y="2960"/>
                    <a:pt x="4408" y="2960"/>
                  </a:cubicBezTo>
                  <a:cubicBezTo>
                    <a:pt x="7641" y="2960"/>
                    <a:pt x="11184" y="2358"/>
                    <a:pt x="11184" y="2358"/>
                  </a:cubicBezTo>
                  <a:lnTo>
                    <a:pt x="11184" y="2358"/>
                  </a:lnTo>
                  <a:cubicBezTo>
                    <a:pt x="11184" y="2358"/>
                    <a:pt x="11178" y="2358"/>
                    <a:pt x="11167" y="2358"/>
                  </a:cubicBezTo>
                  <a:cubicBezTo>
                    <a:pt x="10702" y="2358"/>
                    <a:pt x="1003" y="2330"/>
                    <a:pt x="1" y="0"/>
                  </a:cubicBezTo>
                  <a:close/>
                </a:path>
              </a:pathLst>
            </a:custGeom>
            <a:solidFill>
              <a:srgbClr val="753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51"/>
            <p:cNvSpPr/>
            <p:nvPr/>
          </p:nvSpPr>
          <p:spPr>
            <a:xfrm>
              <a:off x="-9347275" y="266986"/>
              <a:ext cx="2144049" cy="2625078"/>
            </a:xfrm>
            <a:custGeom>
              <a:rect b="b" l="l" r="r" t="t"/>
              <a:pathLst>
                <a:path extrusionOk="0" h="8928" w="7292">
                  <a:moveTo>
                    <a:pt x="2785" y="1"/>
                  </a:moveTo>
                  <a:cubicBezTo>
                    <a:pt x="1948" y="1"/>
                    <a:pt x="1191" y="411"/>
                    <a:pt x="816" y="1223"/>
                  </a:cubicBezTo>
                  <a:cubicBezTo>
                    <a:pt x="0" y="2989"/>
                    <a:pt x="1440" y="8826"/>
                    <a:pt x="4532" y="8926"/>
                  </a:cubicBezTo>
                  <a:cubicBezTo>
                    <a:pt x="4557" y="8927"/>
                    <a:pt x="4581" y="8927"/>
                    <a:pt x="4605" y="8927"/>
                  </a:cubicBezTo>
                  <a:cubicBezTo>
                    <a:pt x="7291" y="8927"/>
                    <a:pt x="6878" y="3831"/>
                    <a:pt x="5575" y="1722"/>
                  </a:cubicBezTo>
                  <a:cubicBezTo>
                    <a:pt x="4864" y="570"/>
                    <a:pt x="3769" y="1"/>
                    <a:pt x="278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1"/>
            <p:cNvSpPr/>
            <p:nvPr/>
          </p:nvSpPr>
          <p:spPr>
            <a:xfrm>
              <a:off x="-9298466" y="277277"/>
              <a:ext cx="1973513" cy="2410731"/>
            </a:xfrm>
            <a:custGeom>
              <a:rect b="b" l="l" r="r" t="t"/>
              <a:pathLst>
                <a:path extrusionOk="0" h="8199" w="6712">
                  <a:moveTo>
                    <a:pt x="2203" y="0"/>
                  </a:moveTo>
                  <a:cubicBezTo>
                    <a:pt x="1538" y="116"/>
                    <a:pt x="961" y="513"/>
                    <a:pt x="650" y="1188"/>
                  </a:cubicBezTo>
                  <a:cubicBezTo>
                    <a:pt x="0" y="2596"/>
                    <a:pt x="783" y="6581"/>
                    <a:pt x="2686" y="8196"/>
                  </a:cubicBezTo>
                  <a:cubicBezTo>
                    <a:pt x="2722" y="8198"/>
                    <a:pt x="2759" y="8198"/>
                    <a:pt x="2795" y="8198"/>
                  </a:cubicBezTo>
                  <a:cubicBezTo>
                    <a:pt x="3261" y="8198"/>
                    <a:pt x="3712" y="8092"/>
                    <a:pt x="4128" y="7848"/>
                  </a:cubicBezTo>
                  <a:cubicBezTo>
                    <a:pt x="6712" y="6338"/>
                    <a:pt x="4607" y="1556"/>
                    <a:pt x="2203" y="0"/>
                  </a:cubicBez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1"/>
            <p:cNvSpPr/>
            <p:nvPr/>
          </p:nvSpPr>
          <p:spPr>
            <a:xfrm>
              <a:off x="-9121754" y="421058"/>
              <a:ext cx="1844140" cy="2336343"/>
            </a:xfrm>
            <a:custGeom>
              <a:rect b="b" l="l" r="r" t="t"/>
              <a:pathLst>
                <a:path extrusionOk="0" h="7946" w="6272">
                  <a:moveTo>
                    <a:pt x="1723" y="192"/>
                  </a:moveTo>
                  <a:cubicBezTo>
                    <a:pt x="2275" y="192"/>
                    <a:pt x="2953" y="460"/>
                    <a:pt x="3691" y="1080"/>
                  </a:cubicBezTo>
                  <a:cubicBezTo>
                    <a:pt x="4839" y="2045"/>
                    <a:pt x="6003" y="7412"/>
                    <a:pt x="4100" y="7664"/>
                  </a:cubicBezTo>
                  <a:cubicBezTo>
                    <a:pt x="4008" y="7677"/>
                    <a:pt x="3917" y="7683"/>
                    <a:pt x="3828" y="7683"/>
                  </a:cubicBezTo>
                  <a:cubicBezTo>
                    <a:pt x="1343" y="7683"/>
                    <a:pt x="162" y="3055"/>
                    <a:pt x="329" y="1554"/>
                  </a:cubicBezTo>
                  <a:cubicBezTo>
                    <a:pt x="418" y="725"/>
                    <a:pt x="945" y="192"/>
                    <a:pt x="1723" y="192"/>
                  </a:cubicBezTo>
                  <a:close/>
                  <a:moveTo>
                    <a:pt x="1803" y="0"/>
                  </a:moveTo>
                  <a:cubicBezTo>
                    <a:pt x="947" y="0"/>
                    <a:pt x="352" y="567"/>
                    <a:pt x="227" y="1446"/>
                  </a:cubicBezTo>
                  <a:cubicBezTo>
                    <a:pt x="0" y="3038"/>
                    <a:pt x="1157" y="7946"/>
                    <a:pt x="3879" y="7946"/>
                  </a:cubicBezTo>
                  <a:cubicBezTo>
                    <a:pt x="3977" y="7946"/>
                    <a:pt x="4077" y="7940"/>
                    <a:pt x="4178" y="7927"/>
                  </a:cubicBezTo>
                  <a:cubicBezTo>
                    <a:pt x="6271" y="7655"/>
                    <a:pt x="5162" y="1962"/>
                    <a:pt x="3932" y="939"/>
                  </a:cubicBezTo>
                  <a:cubicBezTo>
                    <a:pt x="3142" y="283"/>
                    <a:pt x="2408" y="0"/>
                    <a:pt x="18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1"/>
            <p:cNvSpPr/>
            <p:nvPr/>
          </p:nvSpPr>
          <p:spPr>
            <a:xfrm>
              <a:off x="-9108817" y="576011"/>
              <a:ext cx="1435736" cy="1942934"/>
            </a:xfrm>
            <a:custGeom>
              <a:rect b="b" l="l" r="r" t="t"/>
              <a:pathLst>
                <a:path extrusionOk="0" h="6608" w="4883">
                  <a:moveTo>
                    <a:pt x="1842" y="218"/>
                  </a:moveTo>
                  <a:cubicBezTo>
                    <a:pt x="3606" y="218"/>
                    <a:pt x="4767" y="3985"/>
                    <a:pt x="4756" y="5240"/>
                  </a:cubicBezTo>
                  <a:cubicBezTo>
                    <a:pt x="4750" y="5966"/>
                    <a:pt x="4381" y="6444"/>
                    <a:pt x="3779" y="6444"/>
                  </a:cubicBezTo>
                  <a:cubicBezTo>
                    <a:pt x="3388" y="6444"/>
                    <a:pt x="2899" y="6242"/>
                    <a:pt x="2348" y="5774"/>
                  </a:cubicBezTo>
                  <a:cubicBezTo>
                    <a:pt x="1443" y="5007"/>
                    <a:pt x="212" y="536"/>
                    <a:pt x="1578" y="246"/>
                  </a:cubicBezTo>
                  <a:cubicBezTo>
                    <a:pt x="1667" y="227"/>
                    <a:pt x="1755" y="218"/>
                    <a:pt x="1842" y="218"/>
                  </a:cubicBezTo>
                  <a:close/>
                  <a:moveTo>
                    <a:pt x="1796" y="0"/>
                  </a:moveTo>
                  <a:cubicBezTo>
                    <a:pt x="1700" y="0"/>
                    <a:pt x="1601" y="10"/>
                    <a:pt x="1501" y="31"/>
                  </a:cubicBezTo>
                  <a:cubicBezTo>
                    <a:pt x="1" y="342"/>
                    <a:pt x="1214" y="5089"/>
                    <a:pt x="2182" y="5899"/>
                  </a:cubicBezTo>
                  <a:cubicBezTo>
                    <a:pt x="2770" y="6394"/>
                    <a:pt x="3298" y="6607"/>
                    <a:pt x="3726" y="6607"/>
                  </a:cubicBezTo>
                  <a:cubicBezTo>
                    <a:pt x="4386" y="6607"/>
                    <a:pt x="4806" y="6098"/>
                    <a:pt x="4834" y="5326"/>
                  </a:cubicBezTo>
                  <a:cubicBezTo>
                    <a:pt x="4883" y="3996"/>
                    <a:pt x="3725" y="0"/>
                    <a:pt x="1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1"/>
            <p:cNvSpPr/>
            <p:nvPr/>
          </p:nvSpPr>
          <p:spPr>
            <a:xfrm>
              <a:off x="-8883296" y="810942"/>
              <a:ext cx="1033801" cy="1473078"/>
            </a:xfrm>
            <a:custGeom>
              <a:rect b="b" l="l" r="r" t="t"/>
              <a:pathLst>
                <a:path extrusionOk="0" h="5010" w="3516">
                  <a:moveTo>
                    <a:pt x="1249" y="165"/>
                  </a:moveTo>
                  <a:cubicBezTo>
                    <a:pt x="2458" y="165"/>
                    <a:pt x="3406" y="3031"/>
                    <a:pt x="3449" y="3979"/>
                  </a:cubicBezTo>
                  <a:cubicBezTo>
                    <a:pt x="3474" y="4525"/>
                    <a:pt x="3242" y="4884"/>
                    <a:pt x="2834" y="4884"/>
                  </a:cubicBezTo>
                  <a:cubicBezTo>
                    <a:pt x="2565" y="4884"/>
                    <a:pt x="2220" y="4729"/>
                    <a:pt x="1822" y="4371"/>
                  </a:cubicBezTo>
                  <a:cubicBezTo>
                    <a:pt x="1174" y="3786"/>
                    <a:pt x="155" y="394"/>
                    <a:pt x="1075" y="185"/>
                  </a:cubicBezTo>
                  <a:cubicBezTo>
                    <a:pt x="1133" y="171"/>
                    <a:pt x="1191" y="165"/>
                    <a:pt x="1249" y="165"/>
                  </a:cubicBezTo>
                  <a:close/>
                  <a:moveTo>
                    <a:pt x="1207" y="1"/>
                  </a:moveTo>
                  <a:cubicBezTo>
                    <a:pt x="1144" y="1"/>
                    <a:pt x="1079" y="8"/>
                    <a:pt x="1014" y="22"/>
                  </a:cubicBezTo>
                  <a:cubicBezTo>
                    <a:pt x="1" y="247"/>
                    <a:pt x="1020" y="3846"/>
                    <a:pt x="1714" y="4465"/>
                  </a:cubicBezTo>
                  <a:cubicBezTo>
                    <a:pt x="2140" y="4845"/>
                    <a:pt x="2512" y="5009"/>
                    <a:pt x="2805" y="5009"/>
                  </a:cubicBezTo>
                  <a:cubicBezTo>
                    <a:pt x="3252" y="5009"/>
                    <a:pt x="3516" y="4627"/>
                    <a:pt x="3504" y="4046"/>
                  </a:cubicBezTo>
                  <a:cubicBezTo>
                    <a:pt x="3485" y="3040"/>
                    <a:pt x="2530" y="1"/>
                    <a:pt x="1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1"/>
            <p:cNvSpPr/>
            <p:nvPr/>
          </p:nvSpPr>
          <p:spPr>
            <a:xfrm>
              <a:off x="-8563097" y="1096151"/>
              <a:ext cx="702726" cy="1012631"/>
            </a:xfrm>
            <a:custGeom>
              <a:rect b="b" l="l" r="r" t="t"/>
              <a:pathLst>
                <a:path extrusionOk="0" h="3444" w="2390">
                  <a:moveTo>
                    <a:pt x="388" y="80"/>
                  </a:moveTo>
                  <a:cubicBezTo>
                    <a:pt x="548" y="80"/>
                    <a:pt x="761" y="183"/>
                    <a:pt x="1016" y="421"/>
                  </a:cubicBezTo>
                  <a:cubicBezTo>
                    <a:pt x="1439" y="815"/>
                    <a:pt x="2278" y="3197"/>
                    <a:pt x="1697" y="3315"/>
                  </a:cubicBezTo>
                  <a:cubicBezTo>
                    <a:pt x="1668" y="3321"/>
                    <a:pt x="1639" y="3323"/>
                    <a:pt x="1610" y="3323"/>
                  </a:cubicBezTo>
                  <a:cubicBezTo>
                    <a:pt x="838" y="3323"/>
                    <a:pt x="124" y="1294"/>
                    <a:pt x="64" y="662"/>
                  </a:cubicBezTo>
                  <a:cubicBezTo>
                    <a:pt x="30" y="310"/>
                    <a:pt x="150" y="80"/>
                    <a:pt x="388" y="80"/>
                  </a:cubicBezTo>
                  <a:close/>
                  <a:moveTo>
                    <a:pt x="402" y="1"/>
                  </a:moveTo>
                  <a:cubicBezTo>
                    <a:pt x="139" y="1"/>
                    <a:pt x="1" y="245"/>
                    <a:pt x="27" y="617"/>
                  </a:cubicBezTo>
                  <a:cubicBezTo>
                    <a:pt x="76" y="1286"/>
                    <a:pt x="802" y="3443"/>
                    <a:pt x="1648" y="3443"/>
                  </a:cubicBezTo>
                  <a:cubicBezTo>
                    <a:pt x="1680" y="3443"/>
                    <a:pt x="1712" y="3440"/>
                    <a:pt x="1744" y="3434"/>
                  </a:cubicBezTo>
                  <a:cubicBezTo>
                    <a:pt x="2390" y="3307"/>
                    <a:pt x="1533" y="776"/>
                    <a:pt x="1079" y="359"/>
                  </a:cubicBezTo>
                  <a:cubicBezTo>
                    <a:pt x="806" y="109"/>
                    <a:pt x="577" y="1"/>
                    <a:pt x="4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1"/>
            <p:cNvSpPr/>
            <p:nvPr/>
          </p:nvSpPr>
          <p:spPr>
            <a:xfrm>
              <a:off x="-8404615" y="1352545"/>
              <a:ext cx="303436" cy="437513"/>
            </a:xfrm>
            <a:custGeom>
              <a:rect b="b" l="l" r="r" t="t"/>
              <a:pathLst>
                <a:path extrusionOk="0" h="1488" w="1032">
                  <a:moveTo>
                    <a:pt x="173" y="1"/>
                  </a:moveTo>
                  <a:cubicBezTo>
                    <a:pt x="60" y="1"/>
                    <a:pt x="0" y="107"/>
                    <a:pt x="12" y="269"/>
                  </a:cubicBezTo>
                  <a:cubicBezTo>
                    <a:pt x="33" y="558"/>
                    <a:pt x="345" y="1488"/>
                    <a:pt x="711" y="1488"/>
                  </a:cubicBezTo>
                  <a:cubicBezTo>
                    <a:pt x="724" y="1488"/>
                    <a:pt x="738" y="1487"/>
                    <a:pt x="751" y="1484"/>
                  </a:cubicBezTo>
                  <a:cubicBezTo>
                    <a:pt x="1031" y="1427"/>
                    <a:pt x="661" y="338"/>
                    <a:pt x="464" y="156"/>
                  </a:cubicBezTo>
                  <a:cubicBezTo>
                    <a:pt x="347" y="47"/>
                    <a:pt x="248" y="1"/>
                    <a:pt x="1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1"/>
            <p:cNvSpPr/>
            <p:nvPr/>
          </p:nvSpPr>
          <p:spPr>
            <a:xfrm>
              <a:off x="-8596322" y="2229931"/>
              <a:ext cx="1833261" cy="3199313"/>
            </a:xfrm>
            <a:custGeom>
              <a:rect b="b" l="l" r="r" t="t"/>
              <a:pathLst>
                <a:path extrusionOk="0" h="10881" w="6235">
                  <a:moveTo>
                    <a:pt x="6235" y="0"/>
                  </a:moveTo>
                  <a:lnTo>
                    <a:pt x="5646" y="135"/>
                  </a:lnTo>
                  <a:lnTo>
                    <a:pt x="1" y="10880"/>
                  </a:lnTo>
                  <a:lnTo>
                    <a:pt x="1182" y="10880"/>
                  </a:lnTo>
                  <a:lnTo>
                    <a:pt x="62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1"/>
            <p:cNvSpPr/>
            <p:nvPr/>
          </p:nvSpPr>
          <p:spPr>
            <a:xfrm>
              <a:off x="-5060905" y="2298440"/>
              <a:ext cx="3964373" cy="502493"/>
            </a:xfrm>
            <a:custGeom>
              <a:rect b="b" l="l" r="r" t="t"/>
              <a:pathLst>
                <a:path extrusionOk="0" h="1709" w="13483">
                  <a:moveTo>
                    <a:pt x="13482" y="0"/>
                  </a:moveTo>
                  <a:cubicBezTo>
                    <a:pt x="10367" y="857"/>
                    <a:pt x="4082" y="956"/>
                    <a:pt x="1336" y="956"/>
                  </a:cubicBezTo>
                  <a:cubicBezTo>
                    <a:pt x="507" y="956"/>
                    <a:pt x="1" y="947"/>
                    <a:pt x="1" y="947"/>
                  </a:cubicBezTo>
                  <a:lnTo>
                    <a:pt x="1" y="947"/>
                  </a:lnTo>
                  <a:cubicBezTo>
                    <a:pt x="185" y="1092"/>
                    <a:pt x="5298" y="1000"/>
                    <a:pt x="10200" y="1665"/>
                  </a:cubicBezTo>
                  <a:cubicBezTo>
                    <a:pt x="10662" y="1671"/>
                    <a:pt x="11008" y="1680"/>
                    <a:pt x="11184" y="1702"/>
                  </a:cubicBezTo>
                  <a:cubicBezTo>
                    <a:pt x="11221" y="1706"/>
                    <a:pt x="11258" y="1708"/>
                    <a:pt x="11296" y="1708"/>
                  </a:cubicBezTo>
                  <a:cubicBezTo>
                    <a:pt x="12001" y="1708"/>
                    <a:pt x="12907" y="1013"/>
                    <a:pt x="13482" y="0"/>
                  </a:cubicBez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1"/>
            <p:cNvSpPr/>
            <p:nvPr/>
          </p:nvSpPr>
          <p:spPr>
            <a:xfrm>
              <a:off x="-3260559" y="2212584"/>
              <a:ext cx="2087595" cy="3199313"/>
            </a:xfrm>
            <a:custGeom>
              <a:rect b="b" l="l" r="r" t="t"/>
              <a:pathLst>
                <a:path extrusionOk="0" h="10881" w="7100">
                  <a:moveTo>
                    <a:pt x="7099" y="1"/>
                  </a:moveTo>
                  <a:lnTo>
                    <a:pt x="6501" y="138"/>
                  </a:lnTo>
                  <a:lnTo>
                    <a:pt x="0" y="10880"/>
                  </a:lnTo>
                  <a:lnTo>
                    <a:pt x="1182" y="10880"/>
                  </a:lnTo>
                  <a:lnTo>
                    <a:pt x="709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1"/>
            <p:cNvSpPr/>
            <p:nvPr/>
          </p:nvSpPr>
          <p:spPr>
            <a:xfrm>
              <a:off x="-7521936" y="3491321"/>
              <a:ext cx="5437745" cy="213464"/>
            </a:xfrm>
            <a:custGeom>
              <a:rect b="b" l="l" r="r" t="t"/>
              <a:pathLst>
                <a:path extrusionOk="0" h="726" w="18494">
                  <a:moveTo>
                    <a:pt x="1" y="0"/>
                  </a:moveTo>
                  <a:lnTo>
                    <a:pt x="1" y="726"/>
                  </a:lnTo>
                  <a:lnTo>
                    <a:pt x="18494" y="726"/>
                  </a:lnTo>
                  <a:lnTo>
                    <a:pt x="184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51"/>
            <p:cNvSpPr/>
            <p:nvPr/>
          </p:nvSpPr>
          <p:spPr>
            <a:xfrm>
              <a:off x="-4875666" y="588949"/>
              <a:ext cx="999399" cy="1835026"/>
            </a:xfrm>
            <a:custGeom>
              <a:rect b="b" l="l" r="r" t="t"/>
              <a:pathLst>
                <a:path extrusionOk="0" h="6241" w="3399">
                  <a:moveTo>
                    <a:pt x="922" y="1"/>
                  </a:moveTo>
                  <a:cubicBezTo>
                    <a:pt x="846" y="1"/>
                    <a:pt x="73" y="102"/>
                    <a:pt x="1" y="108"/>
                  </a:cubicBezTo>
                  <a:cubicBezTo>
                    <a:pt x="1575" y="384"/>
                    <a:pt x="2996" y="2045"/>
                    <a:pt x="3142" y="4071"/>
                  </a:cubicBezTo>
                  <a:cubicBezTo>
                    <a:pt x="3199" y="4871"/>
                    <a:pt x="3066" y="5615"/>
                    <a:pt x="2790" y="6241"/>
                  </a:cubicBezTo>
                  <a:cubicBezTo>
                    <a:pt x="3174" y="5597"/>
                    <a:pt x="3399" y="4799"/>
                    <a:pt x="3399" y="3936"/>
                  </a:cubicBezTo>
                  <a:cubicBezTo>
                    <a:pt x="3399" y="1810"/>
                    <a:pt x="2616" y="1"/>
                    <a:pt x="922" y="1"/>
                  </a:cubicBez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51"/>
            <p:cNvSpPr/>
            <p:nvPr/>
          </p:nvSpPr>
          <p:spPr>
            <a:xfrm>
              <a:off x="-3629861" y="1428699"/>
              <a:ext cx="2703583" cy="505139"/>
            </a:xfrm>
            <a:custGeom>
              <a:rect b="b" l="l" r="r" t="t"/>
              <a:pathLst>
                <a:path extrusionOk="0" h="1718" w="9195">
                  <a:moveTo>
                    <a:pt x="9050" y="1"/>
                  </a:moveTo>
                  <a:cubicBezTo>
                    <a:pt x="5184" y="777"/>
                    <a:pt x="1" y="1274"/>
                    <a:pt x="1" y="1274"/>
                  </a:cubicBezTo>
                  <a:cubicBezTo>
                    <a:pt x="1" y="1274"/>
                    <a:pt x="917" y="1205"/>
                    <a:pt x="2368" y="1205"/>
                  </a:cubicBezTo>
                  <a:cubicBezTo>
                    <a:pt x="4075" y="1205"/>
                    <a:pt x="6520" y="1300"/>
                    <a:pt x="9087" y="1718"/>
                  </a:cubicBezTo>
                  <a:cubicBezTo>
                    <a:pt x="9165" y="1352"/>
                    <a:pt x="9194" y="969"/>
                    <a:pt x="9157" y="580"/>
                  </a:cubicBezTo>
                  <a:cubicBezTo>
                    <a:pt x="9138" y="384"/>
                    <a:pt x="9100" y="190"/>
                    <a:pt x="9050" y="1"/>
                  </a:cubicBez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6" name="Google Shape;1516;p51"/>
            <p:cNvGrpSpPr/>
            <p:nvPr/>
          </p:nvGrpSpPr>
          <p:grpSpPr>
            <a:xfrm>
              <a:off x="-3946237" y="1670392"/>
              <a:ext cx="847099" cy="256687"/>
              <a:chOff x="-3946237" y="1670392"/>
              <a:chExt cx="847099" cy="256687"/>
            </a:xfrm>
          </p:grpSpPr>
          <p:sp>
            <p:nvSpPr>
              <p:cNvPr id="1517" name="Google Shape;1517;p51"/>
              <p:cNvSpPr/>
              <p:nvPr/>
            </p:nvSpPr>
            <p:spPr>
              <a:xfrm>
                <a:off x="-3946237" y="1779477"/>
                <a:ext cx="124668" cy="147602"/>
              </a:xfrm>
              <a:custGeom>
                <a:rect b="b" l="l" r="r" t="t"/>
                <a:pathLst>
                  <a:path extrusionOk="0" h="502" w="424">
                    <a:moveTo>
                      <a:pt x="423" y="1"/>
                    </a:moveTo>
                    <a:lnTo>
                      <a:pt x="1" y="5"/>
                    </a:lnTo>
                    <a:lnTo>
                      <a:pt x="44" y="502"/>
                    </a:lnTo>
                    <a:lnTo>
                      <a:pt x="4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1"/>
              <p:cNvSpPr/>
              <p:nvPr/>
            </p:nvSpPr>
            <p:spPr>
              <a:xfrm>
                <a:off x="-3825391" y="1774479"/>
                <a:ext cx="124668" cy="147896"/>
              </a:xfrm>
              <a:custGeom>
                <a:rect b="b" l="l" r="r" t="t"/>
                <a:pathLst>
                  <a:path extrusionOk="0" h="503" w="424">
                    <a:moveTo>
                      <a:pt x="423" y="0"/>
                    </a:moveTo>
                    <a:lnTo>
                      <a:pt x="1" y="4"/>
                    </a:lnTo>
                    <a:lnTo>
                      <a:pt x="48" y="503"/>
                    </a:lnTo>
                    <a:lnTo>
                      <a:pt x="4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51"/>
              <p:cNvSpPr/>
              <p:nvPr/>
            </p:nvSpPr>
            <p:spPr>
              <a:xfrm>
                <a:off x="-3704544" y="1769186"/>
                <a:ext cx="124374" cy="148778"/>
              </a:xfrm>
              <a:custGeom>
                <a:rect b="b" l="l" r="r" t="t"/>
                <a:pathLst>
                  <a:path extrusionOk="0" h="506" w="423">
                    <a:moveTo>
                      <a:pt x="423" y="1"/>
                    </a:moveTo>
                    <a:lnTo>
                      <a:pt x="0" y="6"/>
                    </a:lnTo>
                    <a:lnTo>
                      <a:pt x="47" y="505"/>
                    </a:lnTo>
                    <a:lnTo>
                      <a:pt x="4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51"/>
              <p:cNvSpPr/>
              <p:nvPr/>
            </p:nvSpPr>
            <p:spPr>
              <a:xfrm>
                <a:off x="-3600458" y="1748016"/>
                <a:ext cx="132018" cy="162891"/>
              </a:xfrm>
              <a:custGeom>
                <a:rect b="b" l="l" r="r" t="t"/>
                <a:pathLst>
                  <a:path extrusionOk="0" h="554" w="449">
                    <a:moveTo>
                      <a:pt x="448" y="0"/>
                    </a:moveTo>
                    <a:lnTo>
                      <a:pt x="0" y="63"/>
                    </a:lnTo>
                    <a:lnTo>
                      <a:pt x="49" y="554"/>
                    </a:lnTo>
                    <a:lnTo>
                      <a:pt x="4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51"/>
              <p:cNvSpPr/>
              <p:nvPr/>
            </p:nvSpPr>
            <p:spPr>
              <a:xfrm>
                <a:off x="-3472261" y="1726552"/>
                <a:ext cx="130842" cy="163773"/>
              </a:xfrm>
              <a:custGeom>
                <a:rect b="b" l="l" r="r" t="t"/>
                <a:pathLst>
                  <a:path extrusionOk="0" h="557" w="445">
                    <a:moveTo>
                      <a:pt x="445" y="1"/>
                    </a:moveTo>
                    <a:lnTo>
                      <a:pt x="1" y="63"/>
                    </a:lnTo>
                    <a:lnTo>
                      <a:pt x="46" y="556"/>
                    </a:lnTo>
                    <a:lnTo>
                      <a:pt x="4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51"/>
              <p:cNvSpPr/>
              <p:nvPr/>
            </p:nvSpPr>
            <p:spPr>
              <a:xfrm>
                <a:off x="-3345240" y="1705381"/>
                <a:ext cx="132018" cy="163479"/>
              </a:xfrm>
              <a:custGeom>
                <a:rect b="b" l="l" r="r" t="t"/>
                <a:pathLst>
                  <a:path extrusionOk="0" h="556" w="449">
                    <a:moveTo>
                      <a:pt x="449" y="0"/>
                    </a:moveTo>
                    <a:lnTo>
                      <a:pt x="1" y="63"/>
                    </a:lnTo>
                    <a:lnTo>
                      <a:pt x="50" y="556"/>
                    </a:lnTo>
                    <a:lnTo>
                      <a:pt x="4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51"/>
              <p:cNvSpPr/>
              <p:nvPr/>
            </p:nvSpPr>
            <p:spPr>
              <a:xfrm>
                <a:off x="-3230568" y="1670392"/>
                <a:ext cx="131430" cy="175534"/>
              </a:xfrm>
              <a:custGeom>
                <a:rect b="b" l="l" r="r" t="t"/>
                <a:pathLst>
                  <a:path extrusionOk="0" h="597" w="447">
                    <a:moveTo>
                      <a:pt x="446" y="0"/>
                    </a:moveTo>
                    <a:lnTo>
                      <a:pt x="0" y="110"/>
                    </a:lnTo>
                    <a:lnTo>
                      <a:pt x="49" y="597"/>
                    </a:lnTo>
                    <a:lnTo>
                      <a:pt x="44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4" name="Google Shape;1524;p51"/>
            <p:cNvSpPr/>
            <p:nvPr/>
          </p:nvSpPr>
          <p:spPr>
            <a:xfrm>
              <a:off x="-3102959" y="1635696"/>
              <a:ext cx="131430" cy="175828"/>
            </a:xfrm>
            <a:custGeom>
              <a:rect b="b" l="l" r="r" t="t"/>
              <a:pathLst>
                <a:path extrusionOk="0" h="598" w="447">
                  <a:moveTo>
                    <a:pt x="446" y="1"/>
                  </a:moveTo>
                  <a:lnTo>
                    <a:pt x="0" y="110"/>
                  </a:lnTo>
                  <a:lnTo>
                    <a:pt x="49" y="597"/>
                  </a:lnTo>
                  <a:lnTo>
                    <a:pt x="4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1"/>
            <p:cNvSpPr/>
            <p:nvPr/>
          </p:nvSpPr>
          <p:spPr>
            <a:xfrm>
              <a:off x="-2975938" y="1601295"/>
              <a:ext cx="132018" cy="175534"/>
            </a:xfrm>
            <a:custGeom>
              <a:rect b="b" l="l" r="r" t="t"/>
              <a:pathLst>
                <a:path extrusionOk="0" h="597" w="449">
                  <a:moveTo>
                    <a:pt x="449" y="0"/>
                  </a:moveTo>
                  <a:lnTo>
                    <a:pt x="1" y="110"/>
                  </a:lnTo>
                  <a:lnTo>
                    <a:pt x="50" y="597"/>
                  </a:lnTo>
                  <a:lnTo>
                    <a:pt x="4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1"/>
            <p:cNvSpPr/>
            <p:nvPr/>
          </p:nvSpPr>
          <p:spPr>
            <a:xfrm>
              <a:off x="-2861266" y="1541313"/>
              <a:ext cx="129666" cy="185531"/>
            </a:xfrm>
            <a:custGeom>
              <a:rect b="b" l="l" r="r" t="t"/>
              <a:pathLst>
                <a:path extrusionOk="0" h="631" w="441">
                  <a:moveTo>
                    <a:pt x="440" y="1"/>
                  </a:moveTo>
                  <a:lnTo>
                    <a:pt x="0" y="148"/>
                  </a:lnTo>
                  <a:lnTo>
                    <a:pt x="49" y="631"/>
                  </a:lnTo>
                  <a:lnTo>
                    <a:pt x="4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51"/>
            <p:cNvSpPr/>
            <p:nvPr/>
          </p:nvSpPr>
          <p:spPr>
            <a:xfrm>
              <a:off x="-2735421" y="1496032"/>
              <a:ext cx="129078" cy="184943"/>
            </a:xfrm>
            <a:custGeom>
              <a:rect b="b" l="l" r="r" t="t"/>
              <a:pathLst>
                <a:path extrusionOk="0" h="629" w="439">
                  <a:moveTo>
                    <a:pt x="439" y="0"/>
                  </a:moveTo>
                  <a:lnTo>
                    <a:pt x="0" y="147"/>
                  </a:lnTo>
                  <a:lnTo>
                    <a:pt x="47" y="628"/>
                  </a:lnTo>
                  <a:lnTo>
                    <a:pt x="4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51"/>
            <p:cNvSpPr/>
            <p:nvPr/>
          </p:nvSpPr>
          <p:spPr>
            <a:xfrm>
              <a:off x="-2610752" y="1449869"/>
              <a:ext cx="129666" cy="186119"/>
            </a:xfrm>
            <a:custGeom>
              <a:rect b="b" l="l" r="r" t="t"/>
              <a:pathLst>
                <a:path extrusionOk="0" h="633" w="441">
                  <a:moveTo>
                    <a:pt x="441" y="1"/>
                  </a:moveTo>
                  <a:lnTo>
                    <a:pt x="1" y="150"/>
                  </a:lnTo>
                  <a:lnTo>
                    <a:pt x="50" y="633"/>
                  </a:lnTo>
                  <a:lnTo>
                    <a:pt x="4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51"/>
            <p:cNvSpPr/>
            <p:nvPr/>
          </p:nvSpPr>
          <p:spPr>
            <a:xfrm>
              <a:off x="-2501373" y="1389005"/>
              <a:ext cx="125256" cy="195234"/>
            </a:xfrm>
            <a:custGeom>
              <a:rect b="b" l="l" r="r" t="t"/>
              <a:pathLst>
                <a:path extrusionOk="0" h="664" w="426">
                  <a:moveTo>
                    <a:pt x="425" y="1"/>
                  </a:moveTo>
                  <a:lnTo>
                    <a:pt x="1" y="186"/>
                  </a:lnTo>
                  <a:lnTo>
                    <a:pt x="89" y="664"/>
                  </a:lnTo>
                  <a:lnTo>
                    <a:pt x="4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51"/>
            <p:cNvSpPr/>
            <p:nvPr/>
          </p:nvSpPr>
          <p:spPr>
            <a:xfrm>
              <a:off x="-2170590" y="1179067"/>
              <a:ext cx="180239" cy="179651"/>
            </a:xfrm>
            <a:custGeom>
              <a:rect b="b" l="l" r="r" t="t"/>
              <a:pathLst>
                <a:path extrusionOk="0" h="611" w="613">
                  <a:moveTo>
                    <a:pt x="307" y="1"/>
                  </a:moveTo>
                  <a:cubicBezTo>
                    <a:pt x="137" y="1"/>
                    <a:pt x="0" y="138"/>
                    <a:pt x="0" y="306"/>
                  </a:cubicBezTo>
                  <a:cubicBezTo>
                    <a:pt x="0" y="474"/>
                    <a:pt x="137" y="611"/>
                    <a:pt x="307" y="611"/>
                  </a:cubicBezTo>
                  <a:cubicBezTo>
                    <a:pt x="476" y="611"/>
                    <a:pt x="613" y="474"/>
                    <a:pt x="613" y="306"/>
                  </a:cubicBezTo>
                  <a:cubicBezTo>
                    <a:pt x="613" y="138"/>
                    <a:pt x="476" y="1"/>
                    <a:pt x="307" y="1"/>
                  </a:cubicBezTo>
                  <a:close/>
                </a:path>
              </a:pathLst>
            </a:custGeom>
            <a:solidFill>
              <a:srgbClr val="CC7B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51"/>
            <p:cNvSpPr/>
            <p:nvPr/>
          </p:nvSpPr>
          <p:spPr>
            <a:xfrm>
              <a:off x="-4391398" y="848871"/>
              <a:ext cx="2320465" cy="946180"/>
            </a:xfrm>
            <a:custGeom>
              <a:rect b="b" l="l" r="r" t="t"/>
              <a:pathLst>
                <a:path extrusionOk="0" h="3218" w="7892">
                  <a:moveTo>
                    <a:pt x="7802" y="1"/>
                  </a:moveTo>
                  <a:cubicBezTo>
                    <a:pt x="7802" y="1"/>
                    <a:pt x="5482" y="106"/>
                    <a:pt x="2740" y="106"/>
                  </a:cubicBezTo>
                  <a:cubicBezTo>
                    <a:pt x="1850" y="106"/>
                    <a:pt x="915" y="95"/>
                    <a:pt x="1" y="65"/>
                  </a:cubicBezTo>
                  <a:lnTo>
                    <a:pt x="1" y="65"/>
                  </a:lnTo>
                  <a:cubicBezTo>
                    <a:pt x="764" y="715"/>
                    <a:pt x="1352" y="1933"/>
                    <a:pt x="1511" y="3217"/>
                  </a:cubicBezTo>
                  <a:cubicBezTo>
                    <a:pt x="1559" y="3218"/>
                    <a:pt x="1607" y="3218"/>
                    <a:pt x="1654" y="3218"/>
                  </a:cubicBezTo>
                  <a:cubicBezTo>
                    <a:pt x="4670" y="3218"/>
                    <a:pt x="7892" y="1429"/>
                    <a:pt x="7892" y="1429"/>
                  </a:cubicBezTo>
                  <a:lnTo>
                    <a:pt x="780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51"/>
            <p:cNvSpPr/>
            <p:nvPr/>
          </p:nvSpPr>
          <p:spPr>
            <a:xfrm>
              <a:off x="-4391398" y="867983"/>
              <a:ext cx="1261672" cy="936478"/>
            </a:xfrm>
            <a:custGeom>
              <a:rect b="b" l="l" r="r" t="t"/>
              <a:pathLst>
                <a:path extrusionOk="0" h="3185" w="4291">
                  <a:moveTo>
                    <a:pt x="1" y="0"/>
                  </a:moveTo>
                  <a:cubicBezTo>
                    <a:pt x="764" y="650"/>
                    <a:pt x="1341" y="1900"/>
                    <a:pt x="1499" y="3183"/>
                  </a:cubicBezTo>
                  <a:cubicBezTo>
                    <a:pt x="1539" y="3184"/>
                    <a:pt x="1579" y="3184"/>
                    <a:pt x="1618" y="3184"/>
                  </a:cubicBezTo>
                  <a:cubicBezTo>
                    <a:pt x="2517" y="3184"/>
                    <a:pt x="3444" y="2997"/>
                    <a:pt x="4291" y="2778"/>
                  </a:cubicBezTo>
                  <a:cubicBezTo>
                    <a:pt x="4038" y="2653"/>
                    <a:pt x="3786" y="2518"/>
                    <a:pt x="3537" y="2369"/>
                  </a:cubicBezTo>
                  <a:cubicBezTo>
                    <a:pt x="2377" y="1679"/>
                    <a:pt x="1446" y="843"/>
                    <a:pt x="848" y="22"/>
                  </a:cubicBezTo>
                  <a:cubicBezTo>
                    <a:pt x="566" y="16"/>
                    <a:pt x="282" y="10"/>
                    <a:pt x="1" y="0"/>
                  </a:cubicBez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51"/>
            <p:cNvSpPr/>
            <p:nvPr/>
          </p:nvSpPr>
          <p:spPr>
            <a:xfrm>
              <a:off x="-2386996" y="106445"/>
              <a:ext cx="556006" cy="1189047"/>
            </a:xfrm>
            <a:custGeom>
              <a:rect b="b" l="l" r="r" t="t"/>
              <a:pathLst>
                <a:path extrusionOk="0" h="4044" w="1891">
                  <a:moveTo>
                    <a:pt x="905" y="1"/>
                  </a:moveTo>
                  <a:cubicBezTo>
                    <a:pt x="1" y="1"/>
                    <a:pt x="940" y="4044"/>
                    <a:pt x="940" y="4044"/>
                  </a:cubicBezTo>
                  <a:lnTo>
                    <a:pt x="1188" y="3911"/>
                  </a:lnTo>
                  <a:cubicBezTo>
                    <a:pt x="1188" y="3911"/>
                    <a:pt x="1890" y="1"/>
                    <a:pt x="9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51"/>
            <p:cNvSpPr/>
            <p:nvPr/>
          </p:nvSpPr>
          <p:spPr>
            <a:xfrm>
              <a:off x="-2264973" y="147903"/>
              <a:ext cx="220521" cy="762413"/>
            </a:xfrm>
            <a:custGeom>
              <a:rect b="b" l="l" r="r" t="t"/>
              <a:pathLst>
                <a:path extrusionOk="0" h="2593" w="750">
                  <a:moveTo>
                    <a:pt x="531" y="0"/>
                  </a:moveTo>
                  <a:cubicBezTo>
                    <a:pt x="0" y="0"/>
                    <a:pt x="169" y="1516"/>
                    <a:pt x="351" y="2592"/>
                  </a:cubicBezTo>
                  <a:cubicBezTo>
                    <a:pt x="583" y="2326"/>
                    <a:pt x="750" y="1642"/>
                    <a:pt x="750" y="838"/>
                  </a:cubicBezTo>
                  <a:cubicBezTo>
                    <a:pt x="750" y="556"/>
                    <a:pt x="730" y="290"/>
                    <a:pt x="693" y="49"/>
                  </a:cubicBezTo>
                  <a:cubicBezTo>
                    <a:pt x="644" y="18"/>
                    <a:pt x="591" y="0"/>
                    <a:pt x="531" y="0"/>
                  </a:cubicBez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51"/>
            <p:cNvSpPr/>
            <p:nvPr/>
          </p:nvSpPr>
          <p:spPr>
            <a:xfrm>
              <a:off x="-4049148" y="916792"/>
              <a:ext cx="1360465" cy="167008"/>
            </a:xfrm>
            <a:custGeom>
              <a:rect b="b" l="l" r="r" t="t"/>
              <a:pathLst>
                <a:path extrusionOk="0" h="568" w="4627">
                  <a:moveTo>
                    <a:pt x="4627" y="1"/>
                  </a:moveTo>
                  <a:lnTo>
                    <a:pt x="4627" y="1"/>
                  </a:lnTo>
                  <a:cubicBezTo>
                    <a:pt x="3877" y="24"/>
                    <a:pt x="2667" y="55"/>
                    <a:pt x="1332" y="55"/>
                  </a:cubicBezTo>
                  <a:cubicBezTo>
                    <a:pt x="897" y="55"/>
                    <a:pt x="450" y="51"/>
                    <a:pt x="1" y="44"/>
                  </a:cubicBezTo>
                  <a:lnTo>
                    <a:pt x="1" y="44"/>
                  </a:lnTo>
                  <a:cubicBezTo>
                    <a:pt x="468" y="257"/>
                    <a:pt x="1067" y="425"/>
                    <a:pt x="1732" y="511"/>
                  </a:cubicBezTo>
                  <a:cubicBezTo>
                    <a:pt x="2036" y="550"/>
                    <a:pt x="2332" y="568"/>
                    <a:pt x="2612" y="568"/>
                  </a:cubicBezTo>
                  <a:cubicBezTo>
                    <a:pt x="3570" y="568"/>
                    <a:pt x="4339" y="353"/>
                    <a:pt x="4627" y="1"/>
                  </a:cubicBez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51"/>
            <p:cNvSpPr/>
            <p:nvPr/>
          </p:nvSpPr>
          <p:spPr>
            <a:xfrm>
              <a:off x="-2692199" y="860339"/>
              <a:ext cx="289911" cy="684790"/>
            </a:xfrm>
            <a:custGeom>
              <a:rect b="b" l="l" r="r" t="t"/>
              <a:pathLst>
                <a:path extrusionOk="0" h="2329" w="986">
                  <a:moveTo>
                    <a:pt x="951" y="1"/>
                  </a:moveTo>
                  <a:lnTo>
                    <a:pt x="951" y="1"/>
                  </a:lnTo>
                  <a:cubicBezTo>
                    <a:pt x="843" y="3"/>
                    <a:pt x="728" y="9"/>
                    <a:pt x="608" y="11"/>
                  </a:cubicBezTo>
                  <a:cubicBezTo>
                    <a:pt x="562" y="635"/>
                    <a:pt x="391" y="1413"/>
                    <a:pt x="0" y="2329"/>
                  </a:cubicBezTo>
                  <a:cubicBezTo>
                    <a:pt x="364" y="2198"/>
                    <a:pt x="696" y="2061"/>
                    <a:pt x="986" y="1934"/>
                  </a:cubicBezTo>
                  <a:cubicBezTo>
                    <a:pt x="863" y="1220"/>
                    <a:pt x="882" y="551"/>
                    <a:pt x="951" y="1"/>
                  </a:cubicBezTo>
                  <a:close/>
                </a:path>
              </a:pathLst>
            </a:custGeom>
            <a:solidFill>
              <a:srgbClr val="FDF9F2">
                <a:alpha val="2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7" name="Google Shape;1537;p51"/>
            <p:cNvGrpSpPr/>
            <p:nvPr/>
          </p:nvGrpSpPr>
          <p:grpSpPr>
            <a:xfrm>
              <a:off x="-3946237" y="1670092"/>
              <a:ext cx="847099" cy="256687"/>
              <a:chOff x="-3946237" y="1670392"/>
              <a:chExt cx="847099" cy="256687"/>
            </a:xfrm>
          </p:grpSpPr>
          <p:sp>
            <p:nvSpPr>
              <p:cNvPr id="1538" name="Google Shape;1538;p51"/>
              <p:cNvSpPr/>
              <p:nvPr/>
            </p:nvSpPr>
            <p:spPr>
              <a:xfrm>
                <a:off x="-3946237" y="1779477"/>
                <a:ext cx="124668" cy="147602"/>
              </a:xfrm>
              <a:custGeom>
                <a:rect b="b" l="l" r="r" t="t"/>
                <a:pathLst>
                  <a:path extrusionOk="0" h="502" w="424">
                    <a:moveTo>
                      <a:pt x="423" y="1"/>
                    </a:moveTo>
                    <a:lnTo>
                      <a:pt x="1" y="5"/>
                    </a:lnTo>
                    <a:lnTo>
                      <a:pt x="44" y="502"/>
                    </a:lnTo>
                    <a:lnTo>
                      <a:pt x="423" y="1"/>
                    </a:ln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51"/>
              <p:cNvSpPr/>
              <p:nvPr/>
            </p:nvSpPr>
            <p:spPr>
              <a:xfrm>
                <a:off x="-3825391" y="1774479"/>
                <a:ext cx="124668" cy="147896"/>
              </a:xfrm>
              <a:custGeom>
                <a:rect b="b" l="l" r="r" t="t"/>
                <a:pathLst>
                  <a:path extrusionOk="0" h="503" w="424">
                    <a:moveTo>
                      <a:pt x="423" y="0"/>
                    </a:moveTo>
                    <a:lnTo>
                      <a:pt x="1" y="4"/>
                    </a:lnTo>
                    <a:lnTo>
                      <a:pt x="48" y="503"/>
                    </a:lnTo>
                    <a:lnTo>
                      <a:pt x="423" y="0"/>
                    </a:ln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51"/>
              <p:cNvSpPr/>
              <p:nvPr/>
            </p:nvSpPr>
            <p:spPr>
              <a:xfrm>
                <a:off x="-3704544" y="1769186"/>
                <a:ext cx="124374" cy="148778"/>
              </a:xfrm>
              <a:custGeom>
                <a:rect b="b" l="l" r="r" t="t"/>
                <a:pathLst>
                  <a:path extrusionOk="0" h="506" w="423">
                    <a:moveTo>
                      <a:pt x="423" y="1"/>
                    </a:moveTo>
                    <a:lnTo>
                      <a:pt x="0" y="6"/>
                    </a:lnTo>
                    <a:lnTo>
                      <a:pt x="47" y="505"/>
                    </a:lnTo>
                    <a:lnTo>
                      <a:pt x="423" y="1"/>
                    </a:ln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51"/>
              <p:cNvSpPr/>
              <p:nvPr/>
            </p:nvSpPr>
            <p:spPr>
              <a:xfrm>
                <a:off x="-3600458" y="1748016"/>
                <a:ext cx="132018" cy="162891"/>
              </a:xfrm>
              <a:custGeom>
                <a:rect b="b" l="l" r="r" t="t"/>
                <a:pathLst>
                  <a:path extrusionOk="0" h="554" w="449">
                    <a:moveTo>
                      <a:pt x="448" y="0"/>
                    </a:moveTo>
                    <a:lnTo>
                      <a:pt x="0" y="63"/>
                    </a:lnTo>
                    <a:lnTo>
                      <a:pt x="49" y="554"/>
                    </a:lnTo>
                    <a:lnTo>
                      <a:pt x="448" y="0"/>
                    </a:ln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51"/>
              <p:cNvSpPr/>
              <p:nvPr/>
            </p:nvSpPr>
            <p:spPr>
              <a:xfrm>
                <a:off x="-3472261" y="1726552"/>
                <a:ext cx="130842" cy="163773"/>
              </a:xfrm>
              <a:custGeom>
                <a:rect b="b" l="l" r="r" t="t"/>
                <a:pathLst>
                  <a:path extrusionOk="0" h="557" w="445">
                    <a:moveTo>
                      <a:pt x="445" y="1"/>
                    </a:moveTo>
                    <a:lnTo>
                      <a:pt x="1" y="63"/>
                    </a:lnTo>
                    <a:lnTo>
                      <a:pt x="46" y="556"/>
                    </a:lnTo>
                    <a:lnTo>
                      <a:pt x="445" y="1"/>
                    </a:ln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51"/>
              <p:cNvSpPr/>
              <p:nvPr/>
            </p:nvSpPr>
            <p:spPr>
              <a:xfrm>
                <a:off x="-3345240" y="1705381"/>
                <a:ext cx="132018" cy="163479"/>
              </a:xfrm>
              <a:custGeom>
                <a:rect b="b" l="l" r="r" t="t"/>
                <a:pathLst>
                  <a:path extrusionOk="0" h="556" w="449">
                    <a:moveTo>
                      <a:pt x="449" y="0"/>
                    </a:moveTo>
                    <a:lnTo>
                      <a:pt x="1" y="63"/>
                    </a:lnTo>
                    <a:lnTo>
                      <a:pt x="50" y="556"/>
                    </a:lnTo>
                    <a:lnTo>
                      <a:pt x="449" y="0"/>
                    </a:ln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51"/>
              <p:cNvSpPr/>
              <p:nvPr/>
            </p:nvSpPr>
            <p:spPr>
              <a:xfrm>
                <a:off x="-3230568" y="1670392"/>
                <a:ext cx="131430" cy="175534"/>
              </a:xfrm>
              <a:custGeom>
                <a:rect b="b" l="l" r="r" t="t"/>
                <a:pathLst>
                  <a:path extrusionOk="0" h="597" w="447">
                    <a:moveTo>
                      <a:pt x="446" y="0"/>
                    </a:moveTo>
                    <a:lnTo>
                      <a:pt x="0" y="110"/>
                    </a:lnTo>
                    <a:lnTo>
                      <a:pt x="49" y="597"/>
                    </a:lnTo>
                    <a:lnTo>
                      <a:pt x="446" y="0"/>
                    </a:lnTo>
                    <a:close/>
                  </a:path>
                </a:pathLst>
              </a:custGeom>
              <a:solidFill>
                <a:srgbClr val="443438">
                  <a:alpha val="3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52"/>
          <p:cNvSpPr txBox="1"/>
          <p:nvPr>
            <p:ph type="title"/>
          </p:nvPr>
        </p:nvSpPr>
        <p:spPr>
          <a:xfrm>
            <a:off x="1508400" y="1882400"/>
            <a:ext cx="3904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t>Discussion</a:t>
            </a:r>
            <a:endParaRPr b="1" sz="4800"/>
          </a:p>
        </p:txBody>
      </p:sp>
      <p:sp>
        <p:nvSpPr>
          <p:cNvPr id="1550" name="Google Shape;1550;p52"/>
          <p:cNvSpPr txBox="1"/>
          <p:nvPr/>
        </p:nvSpPr>
        <p:spPr>
          <a:xfrm>
            <a:off x="1584600" y="2906325"/>
            <a:ext cx="6429900" cy="1062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Asap"/>
                <a:ea typeface="Asap"/>
                <a:cs typeface="Asap"/>
                <a:sym typeface="Asap"/>
              </a:rPr>
              <a:t>Let’s think and discuss about how </a:t>
            </a:r>
            <a:r>
              <a:rPr b="1" lang="en" sz="2000">
                <a:solidFill>
                  <a:schemeClr val="dk1"/>
                </a:solidFill>
                <a:latin typeface="Asap"/>
                <a:ea typeface="Asap"/>
                <a:cs typeface="Asap"/>
                <a:sym typeface="Asap"/>
              </a:rPr>
              <a:t>we </a:t>
            </a:r>
            <a:r>
              <a:rPr lang="en" sz="2000">
                <a:solidFill>
                  <a:schemeClr val="dk1"/>
                </a:solidFill>
                <a:latin typeface="Asap"/>
                <a:ea typeface="Asap"/>
                <a:cs typeface="Asap"/>
                <a:sym typeface="Asap"/>
              </a:rPr>
              <a:t>can protect our nature…</a:t>
            </a:r>
            <a:endParaRPr sz="2000">
              <a:solidFill>
                <a:schemeClr val="dk1"/>
              </a:solidFill>
              <a:latin typeface="Asap"/>
              <a:ea typeface="Asap"/>
              <a:cs typeface="Asap"/>
              <a:sym typeface="Asap"/>
            </a:endParaRPr>
          </a:p>
          <a:p>
            <a:pPr indent="0" lvl="0" marL="0" rtl="0" algn="l">
              <a:spcBef>
                <a:spcPts val="0"/>
              </a:spcBef>
              <a:spcAft>
                <a:spcPts val="0"/>
              </a:spcAft>
              <a:buNone/>
            </a:pPr>
            <a:r>
              <a:rPr lang="en" sz="2000">
                <a:solidFill>
                  <a:schemeClr val="dk1"/>
                </a:solidFill>
                <a:latin typeface="Asap"/>
                <a:ea typeface="Asap"/>
                <a:cs typeface="Asap"/>
                <a:sym typeface="Asap"/>
              </a:rPr>
              <a:t>And write down your idea!!</a:t>
            </a:r>
            <a:endParaRPr sz="2000">
              <a:solidFill>
                <a:schemeClr val="dk1"/>
              </a:solidFill>
              <a:latin typeface="Asap"/>
              <a:ea typeface="Asap"/>
              <a:cs typeface="Asap"/>
              <a:sym typeface="Asap"/>
            </a:endParaRPr>
          </a:p>
        </p:txBody>
      </p:sp>
      <p:pic>
        <p:nvPicPr>
          <p:cNvPr id="1551" name="Google Shape;1551;p52"/>
          <p:cNvPicPr preferRelativeResize="0"/>
          <p:nvPr/>
        </p:nvPicPr>
        <p:blipFill rotWithShape="1">
          <a:blip r:embed="rId3">
            <a:alphaModFix/>
          </a:blip>
          <a:srcRect b="13507" l="12835" r="12319" t="20828"/>
          <a:stretch/>
        </p:blipFill>
        <p:spPr>
          <a:xfrm>
            <a:off x="449975" y="1829734"/>
            <a:ext cx="1134626" cy="995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3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Deforestation??</a:t>
            </a:r>
            <a:endParaRPr/>
          </a:p>
        </p:txBody>
      </p:sp>
      <p:sp>
        <p:nvSpPr>
          <p:cNvPr id="1348" name="Google Shape;1348;p35"/>
          <p:cNvSpPr txBox="1"/>
          <p:nvPr>
            <p:ph idx="1" type="subTitle"/>
          </p:nvPr>
        </p:nvSpPr>
        <p:spPr>
          <a:xfrm>
            <a:off x="387900" y="2834125"/>
            <a:ext cx="8242800" cy="77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We will provide you the lecture about the deforestation related to </a:t>
            </a:r>
            <a:r>
              <a:rPr b="1" lang="en" sz="2400"/>
              <a:t>SDGs 6</a:t>
            </a:r>
            <a:r>
              <a:rPr lang="en" sz="2400"/>
              <a:t>. Let’s think about it deeply.</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Deforestation is …</a:t>
            </a:r>
            <a:endParaRPr sz="2800"/>
          </a:p>
          <a:p>
            <a:pPr indent="0" lvl="0" marL="0" rtl="0" algn="l">
              <a:spcBef>
                <a:spcPts val="0"/>
              </a:spcBef>
              <a:spcAft>
                <a:spcPts val="0"/>
              </a:spcAft>
              <a:buNone/>
            </a:pPr>
            <a:r>
              <a:t/>
            </a:r>
            <a:endParaRPr sz="2800"/>
          </a:p>
        </p:txBody>
      </p:sp>
      <p:sp>
        <p:nvSpPr>
          <p:cNvPr id="1354" name="Google Shape;1354;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50">
                <a:solidFill>
                  <a:schemeClr val="dk1"/>
                </a:solidFill>
              </a:rPr>
              <a:t>The removal of forests by people, which has been an increasingly serious problem worldwide, contributing to timber and soil scarcity as well as to global warming.</a:t>
            </a:r>
            <a:endParaRPr sz="2550">
              <a:solidFill>
                <a:schemeClr val="dk1"/>
              </a:solidFill>
            </a:endParaRPr>
          </a:p>
          <a:p>
            <a:pPr indent="0" lvl="0" marL="0" rtl="0" algn="l">
              <a:spcBef>
                <a:spcPts val="0"/>
              </a:spcBef>
              <a:spcAft>
                <a:spcPts val="0"/>
              </a:spcAft>
              <a:buNone/>
            </a:pPr>
            <a:r>
              <a:t/>
            </a:r>
            <a:endParaRPr sz="1000">
              <a:highlight>
                <a:srgbClr val="F5F5F5"/>
              </a:highlight>
              <a:latin typeface="Meiryo"/>
              <a:ea typeface="Meiryo"/>
              <a:cs typeface="Meiryo"/>
              <a:sym typeface="Meiryo"/>
            </a:endParaRPr>
          </a:p>
          <a:p>
            <a:pPr indent="0" lvl="0" marL="0" rtl="0" algn="l">
              <a:spcBef>
                <a:spcPts val="0"/>
              </a:spcBef>
              <a:spcAft>
                <a:spcPts val="0"/>
              </a:spcAft>
              <a:buNone/>
            </a:pPr>
            <a:r>
              <a:t/>
            </a:r>
            <a:endParaRPr sz="1000">
              <a:highlight>
                <a:srgbClr val="F5F5F5"/>
              </a:highlight>
              <a:latin typeface="Meiryo"/>
              <a:ea typeface="Meiryo"/>
              <a:cs typeface="Meiryo"/>
              <a:sym typeface="Meiryo"/>
            </a:endParaRPr>
          </a:p>
          <a:p>
            <a:pPr indent="0" lvl="0" marL="0" rtl="0" algn="l">
              <a:spcBef>
                <a:spcPts val="0"/>
              </a:spcBef>
              <a:spcAft>
                <a:spcPts val="0"/>
              </a:spcAft>
              <a:buNone/>
            </a:pPr>
            <a:r>
              <a:rPr lang="en" sz="1000">
                <a:highlight>
                  <a:srgbClr val="F5F5F5"/>
                </a:highlight>
                <a:latin typeface="Meiryo"/>
                <a:ea typeface="Meiryo"/>
                <a:cs typeface="Meiryo"/>
                <a:sym typeface="Meiryo"/>
              </a:rPr>
              <a:t>Theilmann, J. M. (2022). Deforestation. </a:t>
            </a:r>
            <a:r>
              <a:rPr i="1" lang="en" sz="1000">
                <a:highlight>
                  <a:srgbClr val="F5F5F5"/>
                </a:highlight>
                <a:latin typeface="Meiryo"/>
                <a:ea typeface="Meiryo"/>
                <a:cs typeface="Meiryo"/>
                <a:sym typeface="Meiryo"/>
              </a:rPr>
              <a:t>Salem Press Encyclopedia of Science</a:t>
            </a:r>
            <a:r>
              <a:rPr lang="en" sz="1000">
                <a:highlight>
                  <a:srgbClr val="F5F5F5"/>
                </a:highlight>
                <a:latin typeface="Meiryo"/>
                <a:ea typeface="Meiryo"/>
                <a:cs typeface="Meiryo"/>
                <a:sym typeface="Meiryo"/>
              </a:rPr>
              <a:t>.https://search.ebscohost.com/login.aspx?direct=true&amp;db=ers&amp;AN=89474630&amp;lang=ja&amp;site=eds-live.</a:t>
            </a:r>
            <a:endParaRPr i="1" sz="1000">
              <a:latin typeface="Meiryo"/>
              <a:ea typeface="Meiryo"/>
              <a:cs typeface="Meiryo"/>
              <a:sym typeface="Meiry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　　　　</a:t>
            </a:r>
            <a:r>
              <a:rPr lang="en" sz="2100" u="sng">
                <a:solidFill>
                  <a:srgbClr val="1155CC"/>
                </a:solidFill>
                <a:hlinkClick r:id="rId3">
                  <a:extLst>
                    <a:ext uri="{A12FA001-AC4F-418D-AE19-62706E023703}">
                      <ahyp:hlinkClr val="tx"/>
                    </a:ext>
                  </a:extLst>
                </a:hlinkClick>
              </a:rPr>
              <a:t>What is Deforestation? | Eco Facts | One Tree Planted</a:t>
            </a:r>
            <a:endParaRPr sz="2100"/>
          </a:p>
        </p:txBody>
      </p:sp>
      <p:pic>
        <p:nvPicPr>
          <p:cNvPr id="1355" name="Google Shape;1355;p36"/>
          <p:cNvPicPr preferRelativeResize="0"/>
          <p:nvPr/>
        </p:nvPicPr>
        <p:blipFill>
          <a:blip r:embed="rId4">
            <a:alphaModFix/>
          </a:blip>
          <a:stretch>
            <a:fillRect/>
          </a:stretch>
        </p:blipFill>
        <p:spPr>
          <a:xfrm>
            <a:off x="376223" y="3571874"/>
            <a:ext cx="635230" cy="5726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 Palm oil</a:t>
            </a:r>
            <a:endParaRPr sz="2800"/>
          </a:p>
        </p:txBody>
      </p:sp>
      <p:sp>
        <p:nvSpPr>
          <p:cNvPr id="1361" name="Google Shape;1361;p37"/>
          <p:cNvSpPr txBox="1"/>
          <p:nvPr>
            <p:ph idx="1" type="body"/>
          </p:nvPr>
        </p:nvSpPr>
        <p:spPr>
          <a:xfrm>
            <a:off x="311700" y="1209651"/>
            <a:ext cx="8520600" cy="29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a:t>
            </a:r>
            <a:r>
              <a:rPr lang="en" sz="2400">
                <a:solidFill>
                  <a:schemeClr val="dk1"/>
                </a:solidFill>
              </a:rPr>
              <a:t>he most widely consumed vegetable oil and fat in the world today</a:t>
            </a:r>
            <a:r>
              <a:rPr lang="en" sz="2400"/>
              <a:t>.</a:t>
            </a:r>
            <a:r>
              <a:rPr lang="en" sz="2400">
                <a:solidFill>
                  <a:schemeClr val="dk1"/>
                </a:solidFill>
              </a:rPr>
              <a:t>(31 percent of total production of vegetable oils)</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None/>
            </a:pPr>
            <a:r>
              <a:rPr lang="en" sz="2400"/>
              <a:t>U</a:t>
            </a:r>
            <a:r>
              <a:rPr lang="en" sz="2400">
                <a:solidFill>
                  <a:schemeClr val="dk1"/>
                </a:solidFill>
              </a:rPr>
              <a:t>sed cosmetic product, soap, food.</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None/>
            </a:pPr>
            <a:r>
              <a:rPr lang="en" sz="2400">
                <a:solidFill>
                  <a:schemeClr val="dk1"/>
                </a:solidFill>
              </a:rPr>
              <a:t>The use of food accounts for the 80 percent of the use of entire palm oil.</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 sz="2400"/>
              <a:t>I</a:t>
            </a:r>
            <a:r>
              <a:rPr lang="en" sz="2400">
                <a:solidFill>
                  <a:schemeClr val="dk1"/>
                </a:solidFill>
              </a:rPr>
              <a:t>t is said that half of the supermarket items contain palm oil.</a:t>
            </a:r>
            <a:endParaRPr sz="2400">
              <a:solidFill>
                <a:schemeClr val="dk1"/>
              </a:solidFill>
            </a:endParaRPr>
          </a:p>
          <a:p>
            <a:pPr indent="0" lvl="0" marL="0" rtl="0" algn="l">
              <a:spcBef>
                <a:spcPts val="0"/>
              </a:spcBef>
              <a:spcAft>
                <a:spcPts val="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38"/>
          <p:cNvSpPr txBox="1"/>
          <p:nvPr>
            <p:ph type="title"/>
          </p:nvPr>
        </p:nvSpPr>
        <p:spPr>
          <a:xfrm>
            <a:off x="297750" y="124425"/>
            <a:ext cx="8679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So much palm oil is being consumed in our daily lives!!!</a:t>
            </a:r>
            <a:endParaRPr sz="2800"/>
          </a:p>
        </p:txBody>
      </p:sp>
      <p:pic>
        <p:nvPicPr>
          <p:cNvPr id="1367" name="Google Shape;1367;p38"/>
          <p:cNvPicPr preferRelativeResize="0"/>
          <p:nvPr/>
        </p:nvPicPr>
        <p:blipFill>
          <a:blip r:embed="rId3">
            <a:alphaModFix/>
          </a:blip>
          <a:stretch>
            <a:fillRect/>
          </a:stretch>
        </p:blipFill>
        <p:spPr>
          <a:xfrm>
            <a:off x="407950" y="1484700"/>
            <a:ext cx="1081525" cy="1243150"/>
          </a:xfrm>
          <a:prstGeom prst="rect">
            <a:avLst/>
          </a:prstGeom>
          <a:noFill/>
          <a:ln>
            <a:noFill/>
          </a:ln>
        </p:spPr>
      </p:pic>
      <p:pic>
        <p:nvPicPr>
          <p:cNvPr id="1368" name="Google Shape;1368;p38"/>
          <p:cNvPicPr preferRelativeResize="0"/>
          <p:nvPr/>
        </p:nvPicPr>
        <p:blipFill>
          <a:blip r:embed="rId4">
            <a:alphaModFix/>
          </a:blip>
          <a:stretch>
            <a:fillRect/>
          </a:stretch>
        </p:blipFill>
        <p:spPr>
          <a:xfrm>
            <a:off x="1017150" y="2994501"/>
            <a:ext cx="1081524" cy="862812"/>
          </a:xfrm>
          <a:prstGeom prst="rect">
            <a:avLst/>
          </a:prstGeom>
          <a:noFill/>
          <a:ln>
            <a:noFill/>
          </a:ln>
        </p:spPr>
      </p:pic>
      <p:pic>
        <p:nvPicPr>
          <p:cNvPr id="1369" name="Google Shape;1369;p38"/>
          <p:cNvPicPr preferRelativeResize="0"/>
          <p:nvPr/>
        </p:nvPicPr>
        <p:blipFill>
          <a:blip r:embed="rId5">
            <a:alphaModFix/>
          </a:blip>
          <a:stretch>
            <a:fillRect/>
          </a:stretch>
        </p:blipFill>
        <p:spPr>
          <a:xfrm>
            <a:off x="1945625" y="1551700"/>
            <a:ext cx="1081525" cy="1109158"/>
          </a:xfrm>
          <a:prstGeom prst="rect">
            <a:avLst/>
          </a:prstGeom>
          <a:noFill/>
          <a:ln>
            <a:noFill/>
          </a:ln>
        </p:spPr>
      </p:pic>
      <p:pic>
        <p:nvPicPr>
          <p:cNvPr id="1370" name="Google Shape;1370;p38"/>
          <p:cNvPicPr preferRelativeResize="0"/>
          <p:nvPr/>
        </p:nvPicPr>
        <p:blipFill>
          <a:blip r:embed="rId6">
            <a:alphaModFix/>
          </a:blip>
          <a:stretch>
            <a:fillRect/>
          </a:stretch>
        </p:blipFill>
        <p:spPr>
          <a:xfrm>
            <a:off x="2725625" y="2757599"/>
            <a:ext cx="1081525" cy="1336628"/>
          </a:xfrm>
          <a:prstGeom prst="rect">
            <a:avLst/>
          </a:prstGeom>
          <a:noFill/>
          <a:ln>
            <a:noFill/>
          </a:ln>
        </p:spPr>
      </p:pic>
      <p:pic>
        <p:nvPicPr>
          <p:cNvPr id="1371" name="Google Shape;1371;p38"/>
          <p:cNvPicPr preferRelativeResize="0"/>
          <p:nvPr/>
        </p:nvPicPr>
        <p:blipFill>
          <a:blip r:embed="rId7">
            <a:alphaModFix/>
          </a:blip>
          <a:stretch>
            <a:fillRect/>
          </a:stretch>
        </p:blipFill>
        <p:spPr>
          <a:xfrm>
            <a:off x="3727625" y="1484700"/>
            <a:ext cx="921478" cy="1210488"/>
          </a:xfrm>
          <a:prstGeom prst="rect">
            <a:avLst/>
          </a:prstGeom>
          <a:noFill/>
          <a:ln>
            <a:noFill/>
          </a:ln>
        </p:spPr>
      </p:pic>
      <p:pic>
        <p:nvPicPr>
          <p:cNvPr id="1372" name="Google Shape;1372;p38"/>
          <p:cNvPicPr preferRelativeResize="0"/>
          <p:nvPr/>
        </p:nvPicPr>
        <p:blipFill>
          <a:blip r:embed="rId8">
            <a:alphaModFix/>
          </a:blip>
          <a:stretch>
            <a:fillRect/>
          </a:stretch>
        </p:blipFill>
        <p:spPr>
          <a:xfrm>
            <a:off x="5349575" y="1468375"/>
            <a:ext cx="1275034" cy="1243150"/>
          </a:xfrm>
          <a:prstGeom prst="rect">
            <a:avLst/>
          </a:prstGeom>
          <a:noFill/>
          <a:ln>
            <a:noFill/>
          </a:ln>
        </p:spPr>
      </p:pic>
      <p:pic>
        <p:nvPicPr>
          <p:cNvPr id="1373" name="Google Shape;1373;p38"/>
          <p:cNvPicPr preferRelativeResize="0"/>
          <p:nvPr/>
        </p:nvPicPr>
        <p:blipFill>
          <a:blip r:embed="rId9">
            <a:alphaModFix/>
          </a:blip>
          <a:stretch>
            <a:fillRect/>
          </a:stretch>
        </p:blipFill>
        <p:spPr>
          <a:xfrm>
            <a:off x="6471426" y="2732950"/>
            <a:ext cx="1191900" cy="1385926"/>
          </a:xfrm>
          <a:prstGeom prst="rect">
            <a:avLst/>
          </a:prstGeom>
          <a:noFill/>
          <a:ln>
            <a:noFill/>
          </a:ln>
        </p:spPr>
      </p:pic>
      <p:pic>
        <p:nvPicPr>
          <p:cNvPr id="1374" name="Google Shape;1374;p38"/>
          <p:cNvPicPr preferRelativeResize="0"/>
          <p:nvPr/>
        </p:nvPicPr>
        <p:blipFill>
          <a:blip r:embed="rId10">
            <a:alphaModFix/>
          </a:blip>
          <a:stretch>
            <a:fillRect/>
          </a:stretch>
        </p:blipFill>
        <p:spPr>
          <a:xfrm>
            <a:off x="7450627" y="1498875"/>
            <a:ext cx="1191900" cy="1214794"/>
          </a:xfrm>
          <a:prstGeom prst="rect">
            <a:avLst/>
          </a:prstGeom>
          <a:noFill/>
          <a:ln>
            <a:noFill/>
          </a:ln>
        </p:spPr>
      </p:pic>
      <p:pic>
        <p:nvPicPr>
          <p:cNvPr id="1375" name="Google Shape;1375;p38"/>
          <p:cNvPicPr preferRelativeResize="0"/>
          <p:nvPr/>
        </p:nvPicPr>
        <p:blipFill>
          <a:blip r:embed="rId11">
            <a:alphaModFix/>
          </a:blip>
          <a:stretch>
            <a:fillRect/>
          </a:stretch>
        </p:blipFill>
        <p:spPr>
          <a:xfrm>
            <a:off x="4434100" y="2899425"/>
            <a:ext cx="1081526" cy="1052976"/>
          </a:xfrm>
          <a:prstGeom prst="rect">
            <a:avLst/>
          </a:prstGeom>
          <a:noFill/>
          <a:ln>
            <a:noFill/>
          </a:ln>
        </p:spPr>
      </p:pic>
      <p:cxnSp>
        <p:nvCxnSpPr>
          <p:cNvPr id="1376" name="Google Shape;1376;p38"/>
          <p:cNvCxnSpPr>
            <a:stCxn id="1367" idx="2"/>
          </p:cNvCxnSpPr>
          <p:nvPr/>
        </p:nvCxnSpPr>
        <p:spPr>
          <a:xfrm>
            <a:off x="948712" y="2727850"/>
            <a:ext cx="229500" cy="388800"/>
          </a:xfrm>
          <a:prstGeom prst="straightConnector1">
            <a:avLst/>
          </a:prstGeom>
          <a:noFill/>
          <a:ln cap="flat" cmpd="sng" w="9525">
            <a:solidFill>
              <a:schemeClr val="dk1"/>
            </a:solidFill>
            <a:prstDash val="solid"/>
            <a:round/>
            <a:headEnd len="med" w="med" type="none"/>
            <a:tailEnd len="med" w="med" type="triangle"/>
          </a:ln>
        </p:spPr>
      </p:cxnSp>
      <p:cxnSp>
        <p:nvCxnSpPr>
          <p:cNvPr id="1377" name="Google Shape;1377;p38"/>
          <p:cNvCxnSpPr/>
          <p:nvPr/>
        </p:nvCxnSpPr>
        <p:spPr>
          <a:xfrm flipH="1" rot="10800000">
            <a:off x="1911875" y="2727950"/>
            <a:ext cx="300600" cy="371100"/>
          </a:xfrm>
          <a:prstGeom prst="straightConnector1">
            <a:avLst/>
          </a:prstGeom>
          <a:noFill/>
          <a:ln cap="flat" cmpd="sng" w="9525">
            <a:solidFill>
              <a:schemeClr val="dk1"/>
            </a:solidFill>
            <a:prstDash val="solid"/>
            <a:round/>
            <a:headEnd len="med" w="med" type="none"/>
            <a:tailEnd len="med" w="med" type="triangle"/>
          </a:ln>
        </p:spPr>
      </p:cxnSp>
      <p:cxnSp>
        <p:nvCxnSpPr>
          <p:cNvPr id="1378" name="Google Shape;1378;p38"/>
          <p:cNvCxnSpPr>
            <a:endCxn id="1370" idx="0"/>
          </p:cNvCxnSpPr>
          <p:nvPr/>
        </p:nvCxnSpPr>
        <p:spPr>
          <a:xfrm>
            <a:off x="2945987" y="2542199"/>
            <a:ext cx="320400" cy="215400"/>
          </a:xfrm>
          <a:prstGeom prst="straightConnector1">
            <a:avLst/>
          </a:prstGeom>
          <a:noFill/>
          <a:ln cap="flat" cmpd="sng" w="9525">
            <a:solidFill>
              <a:schemeClr val="dk1"/>
            </a:solidFill>
            <a:prstDash val="solid"/>
            <a:round/>
            <a:headEnd len="med" w="med" type="none"/>
            <a:tailEnd len="med" w="med" type="triangle"/>
          </a:ln>
        </p:spPr>
      </p:cxnSp>
      <p:cxnSp>
        <p:nvCxnSpPr>
          <p:cNvPr id="1379" name="Google Shape;1379;p38"/>
          <p:cNvCxnSpPr>
            <a:endCxn id="1371" idx="2"/>
          </p:cNvCxnSpPr>
          <p:nvPr/>
        </p:nvCxnSpPr>
        <p:spPr>
          <a:xfrm flipH="1" rot="10800000">
            <a:off x="3820864" y="2695188"/>
            <a:ext cx="367500" cy="430500"/>
          </a:xfrm>
          <a:prstGeom prst="straightConnector1">
            <a:avLst/>
          </a:prstGeom>
          <a:noFill/>
          <a:ln cap="flat" cmpd="sng" w="9525">
            <a:solidFill>
              <a:schemeClr val="dk1"/>
            </a:solidFill>
            <a:prstDash val="solid"/>
            <a:round/>
            <a:headEnd len="med" w="med" type="none"/>
            <a:tailEnd len="med" w="med" type="triangle"/>
          </a:ln>
        </p:spPr>
      </p:cxnSp>
      <p:cxnSp>
        <p:nvCxnSpPr>
          <p:cNvPr id="1380" name="Google Shape;1380;p38"/>
          <p:cNvCxnSpPr>
            <a:endCxn id="1375" idx="0"/>
          </p:cNvCxnSpPr>
          <p:nvPr/>
        </p:nvCxnSpPr>
        <p:spPr>
          <a:xfrm>
            <a:off x="4669163" y="2418525"/>
            <a:ext cx="305700" cy="480900"/>
          </a:xfrm>
          <a:prstGeom prst="straightConnector1">
            <a:avLst/>
          </a:prstGeom>
          <a:noFill/>
          <a:ln cap="flat" cmpd="sng" w="9525">
            <a:solidFill>
              <a:schemeClr val="dk1"/>
            </a:solidFill>
            <a:prstDash val="solid"/>
            <a:round/>
            <a:headEnd len="med" w="med" type="none"/>
            <a:tailEnd len="med" w="med" type="triangle"/>
          </a:ln>
        </p:spPr>
      </p:cxnSp>
      <p:cxnSp>
        <p:nvCxnSpPr>
          <p:cNvPr id="1381" name="Google Shape;1381;p38"/>
          <p:cNvCxnSpPr>
            <a:endCxn id="1372" idx="2"/>
          </p:cNvCxnSpPr>
          <p:nvPr/>
        </p:nvCxnSpPr>
        <p:spPr>
          <a:xfrm flipH="1" rot="10800000">
            <a:off x="5579392" y="2711525"/>
            <a:ext cx="407700" cy="493500"/>
          </a:xfrm>
          <a:prstGeom prst="straightConnector1">
            <a:avLst/>
          </a:prstGeom>
          <a:noFill/>
          <a:ln cap="flat" cmpd="sng" w="9525">
            <a:solidFill>
              <a:schemeClr val="dk1"/>
            </a:solidFill>
            <a:prstDash val="solid"/>
            <a:round/>
            <a:headEnd len="med" w="med" type="none"/>
            <a:tailEnd len="med" w="med" type="triangle"/>
          </a:ln>
        </p:spPr>
      </p:cxnSp>
      <p:cxnSp>
        <p:nvCxnSpPr>
          <p:cNvPr id="1382" name="Google Shape;1382;p38"/>
          <p:cNvCxnSpPr>
            <a:stCxn id="1372" idx="3"/>
          </p:cNvCxnSpPr>
          <p:nvPr/>
        </p:nvCxnSpPr>
        <p:spPr>
          <a:xfrm>
            <a:off x="6624609" y="2089950"/>
            <a:ext cx="369000" cy="514200"/>
          </a:xfrm>
          <a:prstGeom prst="straightConnector1">
            <a:avLst/>
          </a:prstGeom>
          <a:noFill/>
          <a:ln cap="flat" cmpd="sng" w="9525">
            <a:solidFill>
              <a:schemeClr val="dk1"/>
            </a:solidFill>
            <a:prstDash val="solid"/>
            <a:round/>
            <a:headEnd len="med" w="med" type="none"/>
            <a:tailEnd len="med" w="med" type="triangle"/>
          </a:ln>
        </p:spPr>
      </p:cxnSp>
      <p:cxnSp>
        <p:nvCxnSpPr>
          <p:cNvPr id="1383" name="Google Shape;1383;p38"/>
          <p:cNvCxnSpPr>
            <a:stCxn id="1373" idx="3"/>
            <a:endCxn id="1374" idx="2"/>
          </p:cNvCxnSpPr>
          <p:nvPr/>
        </p:nvCxnSpPr>
        <p:spPr>
          <a:xfrm flipH="1" rot="10800000">
            <a:off x="7663326" y="2713713"/>
            <a:ext cx="383400" cy="712200"/>
          </a:xfrm>
          <a:prstGeom prst="straightConnector1">
            <a:avLst/>
          </a:prstGeom>
          <a:noFill/>
          <a:ln cap="flat" cmpd="sng" w="9525">
            <a:solidFill>
              <a:schemeClr val="dk1"/>
            </a:solidFill>
            <a:prstDash val="solid"/>
            <a:round/>
            <a:headEnd len="med" w="med" type="none"/>
            <a:tailEnd len="med" w="med" type="triangle"/>
          </a:ln>
        </p:spPr>
      </p:cxnSp>
      <p:sp>
        <p:nvSpPr>
          <p:cNvPr id="1384" name="Google Shape;1384;p38"/>
          <p:cNvSpPr txBox="1"/>
          <p:nvPr/>
        </p:nvSpPr>
        <p:spPr>
          <a:xfrm>
            <a:off x="489000" y="1010059"/>
            <a:ext cx="1275000" cy="7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a:t>
            </a:r>
            <a:r>
              <a:rPr lang="en" sz="1300">
                <a:solidFill>
                  <a:schemeClr val="dk1"/>
                </a:solidFill>
              </a:rPr>
              <a:t>oothpaste</a:t>
            </a:r>
            <a:endParaRPr sz="1300">
              <a:solidFill>
                <a:schemeClr val="dk1"/>
              </a:solidFill>
            </a:endParaRPr>
          </a:p>
          <a:p>
            <a:pPr indent="0" lvl="0" marL="0" rtl="0" algn="l">
              <a:spcBef>
                <a:spcPts val="0"/>
              </a:spcBef>
              <a:spcAft>
                <a:spcPts val="0"/>
              </a:spcAft>
              <a:buNone/>
            </a:pPr>
            <a:r>
              <a:rPr lang="en" sz="1300">
                <a:solidFill>
                  <a:schemeClr val="dk1"/>
                </a:solidFill>
              </a:rPr>
              <a:t>facial cleaner</a:t>
            </a:r>
            <a:endParaRPr sz="1300">
              <a:solidFill>
                <a:schemeClr val="dk1"/>
              </a:solidFill>
            </a:endParaRPr>
          </a:p>
        </p:txBody>
      </p:sp>
      <p:sp>
        <p:nvSpPr>
          <p:cNvPr id="1385" name="Google Shape;1385;p38"/>
          <p:cNvSpPr txBox="1"/>
          <p:nvPr/>
        </p:nvSpPr>
        <p:spPr>
          <a:xfrm>
            <a:off x="4626738" y="3994275"/>
            <a:ext cx="10251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laundry detergent</a:t>
            </a:r>
            <a:endParaRPr>
              <a:solidFill>
                <a:schemeClr val="dk1"/>
              </a:solidFill>
            </a:endParaRPr>
          </a:p>
        </p:txBody>
      </p:sp>
      <p:sp>
        <p:nvSpPr>
          <p:cNvPr id="1386" name="Google Shape;1386;p38"/>
          <p:cNvSpPr txBox="1"/>
          <p:nvPr/>
        </p:nvSpPr>
        <p:spPr>
          <a:xfrm>
            <a:off x="3675813" y="1099175"/>
            <a:ext cx="10251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lunch</a:t>
            </a:r>
            <a:endParaRPr sz="1800">
              <a:solidFill>
                <a:schemeClr val="dk1"/>
              </a:solidFill>
            </a:endParaRPr>
          </a:p>
        </p:txBody>
      </p:sp>
      <p:sp>
        <p:nvSpPr>
          <p:cNvPr id="1387" name="Google Shape;1387;p38"/>
          <p:cNvSpPr txBox="1"/>
          <p:nvPr/>
        </p:nvSpPr>
        <p:spPr>
          <a:xfrm>
            <a:off x="2002050" y="1099163"/>
            <a:ext cx="10251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cosmetic</a:t>
            </a:r>
            <a:r>
              <a:rPr lang="en">
                <a:solidFill>
                  <a:schemeClr val="dk1"/>
                </a:solidFill>
              </a:rPr>
              <a:t>s</a:t>
            </a:r>
            <a:endParaRPr>
              <a:solidFill>
                <a:schemeClr val="dk1"/>
              </a:solidFill>
            </a:endParaRPr>
          </a:p>
        </p:txBody>
      </p:sp>
      <p:sp>
        <p:nvSpPr>
          <p:cNvPr id="1388" name="Google Shape;1388;p38"/>
          <p:cNvSpPr txBox="1"/>
          <p:nvPr/>
        </p:nvSpPr>
        <p:spPr>
          <a:xfrm>
            <a:off x="2753838" y="3994275"/>
            <a:ext cx="10251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cleaning detergent</a:t>
            </a:r>
            <a:endParaRPr>
              <a:solidFill>
                <a:schemeClr val="dk1"/>
              </a:solidFill>
            </a:endParaRPr>
          </a:p>
        </p:txBody>
      </p:sp>
      <p:sp>
        <p:nvSpPr>
          <p:cNvPr id="1389" name="Google Shape;1389;p38"/>
          <p:cNvSpPr txBox="1"/>
          <p:nvPr/>
        </p:nvSpPr>
        <p:spPr>
          <a:xfrm>
            <a:off x="6624600" y="4138150"/>
            <a:ext cx="10251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soap</a:t>
            </a:r>
            <a:endParaRPr sz="1800">
              <a:solidFill>
                <a:schemeClr val="dk1"/>
              </a:solidFill>
            </a:endParaRPr>
          </a:p>
        </p:txBody>
      </p:sp>
      <p:sp>
        <p:nvSpPr>
          <p:cNvPr id="1390" name="Google Shape;1390;p38"/>
          <p:cNvSpPr txBox="1"/>
          <p:nvPr/>
        </p:nvSpPr>
        <p:spPr>
          <a:xfrm>
            <a:off x="5579400" y="1099175"/>
            <a:ext cx="7335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dinner</a:t>
            </a:r>
            <a:endParaRPr>
              <a:solidFill>
                <a:schemeClr val="dk1"/>
              </a:solidFill>
            </a:endParaRPr>
          </a:p>
        </p:txBody>
      </p:sp>
      <p:sp>
        <p:nvSpPr>
          <p:cNvPr id="1391" name="Google Shape;1391;p38"/>
          <p:cNvSpPr txBox="1"/>
          <p:nvPr/>
        </p:nvSpPr>
        <p:spPr>
          <a:xfrm>
            <a:off x="7534025" y="1180600"/>
            <a:ext cx="11475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moisturize</a:t>
            </a:r>
            <a:r>
              <a:rPr lang="en">
                <a:solidFill>
                  <a:schemeClr val="dk1"/>
                </a:solidFill>
              </a:rPr>
              <a:t>r</a:t>
            </a:r>
            <a:endParaRPr>
              <a:solidFill>
                <a:schemeClr val="dk1"/>
              </a:solidFill>
            </a:endParaRPr>
          </a:p>
        </p:txBody>
      </p:sp>
      <p:sp>
        <p:nvSpPr>
          <p:cNvPr id="1392" name="Google Shape;1392;p38"/>
          <p:cNvSpPr txBox="1"/>
          <p:nvPr/>
        </p:nvSpPr>
        <p:spPr>
          <a:xfrm>
            <a:off x="1045363" y="3994275"/>
            <a:ext cx="10251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butter</a:t>
            </a:r>
            <a:endParaRPr>
              <a:solidFill>
                <a:schemeClr val="dk1"/>
              </a:solidFill>
            </a:endParaRPr>
          </a:p>
          <a:p>
            <a:pPr indent="0" lvl="0" marL="0" rtl="0" algn="l">
              <a:spcBef>
                <a:spcPts val="0"/>
              </a:spcBef>
              <a:spcAft>
                <a:spcPts val="0"/>
              </a:spcAft>
              <a:buNone/>
            </a:pPr>
            <a:r>
              <a:rPr lang="en">
                <a:solidFill>
                  <a:schemeClr val="dk1"/>
                </a:solidFill>
              </a:rPr>
              <a:t>margarin</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sp>
        <p:nvSpPr>
          <p:cNvPr id="1397" name="Google Shape;1397;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Problems with palm oil</a:t>
            </a:r>
            <a:endParaRPr sz="2800"/>
          </a:p>
        </p:txBody>
      </p:sp>
      <p:sp>
        <p:nvSpPr>
          <p:cNvPr id="1398" name="Google Shape;1398;p39"/>
          <p:cNvSpPr txBox="1"/>
          <p:nvPr>
            <p:ph idx="1" type="body"/>
          </p:nvPr>
        </p:nvSpPr>
        <p:spPr>
          <a:xfrm>
            <a:off x="362432" y="1407295"/>
            <a:ext cx="8520600" cy="304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t>1. deforestation of southeast Asian rainforests</a:t>
            </a:r>
            <a:endParaRPr sz="2000"/>
          </a:p>
          <a:p>
            <a:pPr indent="0" lvl="0" marL="0" rtl="0" algn="l">
              <a:lnSpc>
                <a:spcPct val="150000"/>
              </a:lnSpc>
              <a:spcBef>
                <a:spcPts val="0"/>
              </a:spcBef>
              <a:spcAft>
                <a:spcPts val="0"/>
              </a:spcAft>
              <a:buNone/>
            </a:pPr>
            <a:r>
              <a:rPr lang="en" sz="2000">
                <a:solidFill>
                  <a:schemeClr val="dk1"/>
                </a:solidFill>
              </a:rPr>
              <a:t>(it is proposed that the amount of palm oil production will be three times much between 2010 and 2030)</a:t>
            </a:r>
            <a:endParaRPr sz="2000">
              <a:solidFill>
                <a:schemeClr val="dk1"/>
              </a:solidFill>
            </a:endParaRPr>
          </a:p>
          <a:p>
            <a:pPr indent="0" lvl="0" marL="0" rtl="0" algn="l">
              <a:lnSpc>
                <a:spcPct val="200000"/>
              </a:lnSpc>
              <a:spcBef>
                <a:spcPts val="0"/>
              </a:spcBef>
              <a:spcAft>
                <a:spcPts val="0"/>
              </a:spcAft>
              <a:buNone/>
            </a:pPr>
            <a:r>
              <a:rPr lang="en" sz="2000"/>
              <a:t>2. Terrible workforce environment</a:t>
            </a:r>
            <a:endParaRPr sz="2000"/>
          </a:p>
          <a:p>
            <a:pPr indent="0" lvl="0" marL="0" rtl="0" algn="l">
              <a:lnSpc>
                <a:spcPct val="200000"/>
              </a:lnSpc>
              <a:spcBef>
                <a:spcPts val="0"/>
              </a:spcBef>
              <a:spcAft>
                <a:spcPts val="0"/>
              </a:spcAft>
              <a:buNone/>
            </a:pPr>
            <a:r>
              <a:rPr lang="en" sz="2000"/>
              <a:t>3. Some countries law do not require a breakdown of vegetables oils</a:t>
            </a:r>
            <a:endParaRPr sz="2000"/>
          </a:p>
          <a:p>
            <a:pPr indent="0" lvl="0" marL="0" rtl="0" algn="l">
              <a:lnSpc>
                <a:spcPct val="200000"/>
              </a:lnSpc>
              <a:spcBef>
                <a:spcPts val="0"/>
              </a:spcBef>
              <a:spcAft>
                <a:spcPts val="0"/>
              </a:spcAft>
              <a:buNone/>
            </a:pPr>
            <a:r>
              <a:rPr lang="en" sz="2000"/>
              <a:t>4. Rob animals of food and habitat</a:t>
            </a:r>
            <a:endParaRPr sz="2000"/>
          </a:p>
          <a:p>
            <a:pPr indent="0" lvl="0" marL="0" rtl="0" algn="l">
              <a:lnSpc>
                <a:spcPct val="200000"/>
              </a:lnSpc>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2" name="Shape 1402"/>
        <p:cNvGrpSpPr/>
        <p:nvPr/>
      </p:nvGrpSpPr>
      <p:grpSpPr>
        <a:xfrm>
          <a:off x="0" y="0"/>
          <a:ext cx="0" cy="0"/>
          <a:chOff x="0" y="0"/>
          <a:chExt cx="0" cy="0"/>
        </a:xfrm>
      </p:grpSpPr>
      <p:sp>
        <p:nvSpPr>
          <p:cNvPr id="1403" name="Google Shape;1403;p40"/>
          <p:cNvSpPr txBox="1"/>
          <p:nvPr>
            <p:ph type="title"/>
          </p:nvPr>
        </p:nvSpPr>
        <p:spPr>
          <a:xfrm>
            <a:off x="350975" y="468075"/>
            <a:ext cx="77040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000000"/>
                </a:solidFill>
              </a:rPr>
              <a:t>The </a:t>
            </a:r>
            <a:r>
              <a:rPr lang="en" sz="2800">
                <a:solidFill>
                  <a:srgbClr val="000000"/>
                </a:solidFill>
              </a:rPr>
              <a:t>disadvantages</a:t>
            </a:r>
            <a:r>
              <a:rPr lang="en" sz="2800">
                <a:solidFill>
                  <a:srgbClr val="000000"/>
                </a:solidFill>
              </a:rPr>
              <a:t> of Cotton</a:t>
            </a:r>
            <a:endParaRPr sz="2800"/>
          </a:p>
        </p:txBody>
      </p:sp>
      <p:sp>
        <p:nvSpPr>
          <p:cNvPr id="1404" name="Google Shape;1404;p40"/>
          <p:cNvSpPr txBox="1"/>
          <p:nvPr/>
        </p:nvSpPr>
        <p:spPr>
          <a:xfrm>
            <a:off x="350975" y="1349300"/>
            <a:ext cx="78024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latin typeface="Sora"/>
                <a:ea typeface="Sora"/>
                <a:cs typeface="Sora"/>
                <a:sym typeface="Sora"/>
              </a:rPr>
              <a:t>High amounts of water is need in the cotton production (</a:t>
            </a:r>
            <a:r>
              <a:rPr lang="en" sz="2800"/>
              <a:t>cotton 1kg = 10,000L</a:t>
            </a:r>
            <a:r>
              <a:rPr lang="en" sz="2800">
                <a:solidFill>
                  <a:schemeClr val="dk1"/>
                </a:solidFill>
                <a:latin typeface="Sora"/>
                <a:ea typeface="Sora"/>
                <a:cs typeface="Sora"/>
                <a:sym typeface="Sora"/>
              </a:rPr>
              <a:t>)</a:t>
            </a:r>
            <a:endParaRPr sz="2800">
              <a:solidFill>
                <a:schemeClr val="dk1"/>
              </a:solidFill>
              <a:latin typeface="Sora"/>
              <a:ea typeface="Sora"/>
              <a:cs typeface="Sora"/>
              <a:sym typeface="Sora"/>
            </a:endParaRPr>
          </a:p>
          <a:p>
            <a:pPr indent="0" lvl="0" marL="0" rtl="0" algn="l">
              <a:spcBef>
                <a:spcPts val="0"/>
              </a:spcBef>
              <a:spcAft>
                <a:spcPts val="0"/>
              </a:spcAft>
              <a:buNone/>
            </a:pPr>
            <a:r>
              <a:t/>
            </a:r>
            <a:endParaRPr sz="2800">
              <a:solidFill>
                <a:schemeClr val="dk1"/>
              </a:solidFill>
              <a:latin typeface="Sora"/>
              <a:ea typeface="Sora"/>
              <a:cs typeface="Sora"/>
              <a:sym typeface="Sora"/>
            </a:endParaRPr>
          </a:p>
          <a:p>
            <a:pPr indent="0" lvl="0" marL="0" rtl="0" algn="l">
              <a:spcBef>
                <a:spcPts val="0"/>
              </a:spcBef>
              <a:spcAft>
                <a:spcPts val="0"/>
              </a:spcAft>
              <a:buNone/>
            </a:pPr>
            <a:r>
              <a:rPr lang="en" sz="2800">
                <a:solidFill>
                  <a:schemeClr val="dk1"/>
                </a:solidFill>
                <a:latin typeface="Sora"/>
                <a:ea typeface="Sora"/>
                <a:cs typeface="Sora"/>
                <a:sym typeface="Sora"/>
              </a:rPr>
              <a:t>Large quantities of pesticides are used in cotton production</a:t>
            </a:r>
            <a:endParaRPr sz="2800">
              <a:solidFill>
                <a:schemeClr val="dk1"/>
              </a:solidFill>
              <a:latin typeface="Sora"/>
              <a:ea typeface="Sora"/>
              <a:cs typeface="Sora"/>
              <a:sym typeface="Sora"/>
            </a:endParaRPr>
          </a:p>
          <a:p>
            <a:pPr indent="0" lvl="0" marL="0" rtl="0" algn="l">
              <a:spcBef>
                <a:spcPts val="0"/>
              </a:spcBef>
              <a:spcAft>
                <a:spcPts val="0"/>
              </a:spcAft>
              <a:buNone/>
            </a:pPr>
            <a:r>
              <a:t/>
            </a:r>
            <a:endParaRPr sz="2800">
              <a:solidFill>
                <a:schemeClr val="dk1"/>
              </a:solidFill>
              <a:latin typeface="Sora"/>
              <a:ea typeface="Sora"/>
              <a:cs typeface="Sora"/>
              <a:sym typeface="Sora"/>
            </a:endParaRPr>
          </a:p>
        </p:txBody>
      </p:sp>
      <p:pic>
        <p:nvPicPr>
          <p:cNvPr id="1405" name="Google Shape;1405;p40"/>
          <p:cNvPicPr preferRelativeResize="0"/>
          <p:nvPr/>
        </p:nvPicPr>
        <p:blipFill>
          <a:blip r:embed="rId3">
            <a:alphaModFix/>
          </a:blip>
          <a:stretch>
            <a:fillRect/>
          </a:stretch>
        </p:blipFill>
        <p:spPr>
          <a:xfrm>
            <a:off x="5526800" y="3406375"/>
            <a:ext cx="2528175" cy="1626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Problem 2: Cotton</a:t>
            </a:r>
            <a:endParaRPr sz="2800"/>
          </a:p>
        </p:txBody>
      </p:sp>
      <p:sp>
        <p:nvSpPr>
          <p:cNvPr id="1411" name="Google Shape;1411;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000000"/>
                </a:solidFill>
                <a:latin typeface="Sora"/>
                <a:ea typeface="Sora"/>
                <a:cs typeface="Sora"/>
                <a:sym typeface="Sora"/>
              </a:rPr>
              <a:t>Cotton is used in many things around us.</a:t>
            </a:r>
            <a:endParaRPr sz="2800">
              <a:solidFill>
                <a:srgbClr val="000000"/>
              </a:solidFill>
              <a:latin typeface="Sora"/>
              <a:ea typeface="Sora"/>
              <a:cs typeface="Sora"/>
              <a:sym typeface="Sora"/>
            </a:endParaRPr>
          </a:p>
          <a:p>
            <a:pPr indent="0" lvl="0" marL="0" rtl="0" algn="l">
              <a:spcBef>
                <a:spcPts val="0"/>
              </a:spcBef>
              <a:spcAft>
                <a:spcPts val="0"/>
              </a:spcAft>
              <a:buNone/>
            </a:pPr>
            <a:r>
              <a:rPr lang="en" sz="2800">
                <a:latin typeface="Sora"/>
                <a:ea typeface="Sora"/>
                <a:cs typeface="Sora"/>
                <a:sym typeface="Sora"/>
              </a:rPr>
              <a:t>Ex) T-shirt, Dresses, Jeans, Towels</a:t>
            </a:r>
            <a:endParaRPr sz="2800">
              <a:latin typeface="Sora"/>
              <a:ea typeface="Sora"/>
              <a:cs typeface="Sora"/>
              <a:sym typeface="Sora"/>
            </a:endParaRPr>
          </a:p>
          <a:p>
            <a:pPr indent="0" lvl="0" marL="0" rtl="0" algn="l">
              <a:spcBef>
                <a:spcPts val="0"/>
              </a:spcBef>
              <a:spcAft>
                <a:spcPts val="0"/>
              </a:spcAft>
              <a:buNone/>
            </a:pPr>
            <a:r>
              <a:t/>
            </a:r>
            <a:endParaRPr sz="2800">
              <a:latin typeface="Sora"/>
              <a:ea typeface="Sora"/>
              <a:cs typeface="Sora"/>
              <a:sym typeface="Sora"/>
            </a:endParaRPr>
          </a:p>
          <a:p>
            <a:pPr indent="0" lvl="0" marL="0" rtl="0" algn="l">
              <a:spcBef>
                <a:spcPts val="0"/>
              </a:spcBef>
              <a:spcAft>
                <a:spcPts val="0"/>
              </a:spcAft>
              <a:buNone/>
            </a:pPr>
            <a:r>
              <a:t/>
            </a:r>
            <a:endParaRPr sz="2800">
              <a:latin typeface="Sora"/>
              <a:ea typeface="Sora"/>
              <a:cs typeface="Sora"/>
              <a:sym typeface="Sora"/>
            </a:endParaRPr>
          </a:p>
          <a:p>
            <a:pPr indent="0" lvl="0" marL="0" rtl="0" algn="l">
              <a:spcBef>
                <a:spcPts val="0"/>
              </a:spcBef>
              <a:spcAft>
                <a:spcPts val="0"/>
              </a:spcAft>
              <a:buNone/>
            </a:pPr>
            <a:r>
              <a:t/>
            </a:r>
            <a:endParaRPr sz="2800">
              <a:latin typeface="Sora"/>
              <a:ea typeface="Sora"/>
              <a:cs typeface="Sora"/>
              <a:sym typeface="Sora"/>
            </a:endParaRPr>
          </a:p>
          <a:p>
            <a:pPr indent="0" lvl="0" marL="0" rtl="0" algn="l">
              <a:spcBef>
                <a:spcPts val="0"/>
              </a:spcBef>
              <a:spcAft>
                <a:spcPts val="0"/>
              </a:spcAft>
              <a:buNone/>
            </a:pPr>
            <a:r>
              <a:t/>
            </a:r>
            <a:endParaRPr sz="2800">
              <a:latin typeface="Sora"/>
              <a:ea typeface="Sora"/>
              <a:cs typeface="Sora"/>
              <a:sym typeface="Sora"/>
            </a:endParaRPr>
          </a:p>
          <a:p>
            <a:pPr indent="0" lvl="0" marL="0" rtl="0" algn="l">
              <a:spcBef>
                <a:spcPts val="0"/>
              </a:spcBef>
              <a:spcAft>
                <a:spcPts val="0"/>
              </a:spcAft>
              <a:buNone/>
            </a:pPr>
            <a:r>
              <a:t/>
            </a:r>
            <a:endParaRPr sz="2800">
              <a:latin typeface="Sora"/>
              <a:ea typeface="Sora"/>
              <a:cs typeface="Sora"/>
              <a:sym typeface="Sora"/>
            </a:endParaRPr>
          </a:p>
          <a:p>
            <a:pPr indent="0" lvl="0" marL="0" rtl="0" algn="l">
              <a:spcBef>
                <a:spcPts val="0"/>
              </a:spcBef>
              <a:spcAft>
                <a:spcPts val="0"/>
              </a:spcAft>
              <a:buNone/>
            </a:pPr>
            <a:r>
              <a:rPr lang="en" sz="2800">
                <a:latin typeface="Sora"/>
                <a:ea typeface="Sora"/>
                <a:cs typeface="Sora"/>
                <a:sym typeface="Sora"/>
              </a:rPr>
              <a:t>Cotton is an essential part of people's lives</a:t>
            </a:r>
            <a:endParaRPr sz="2800">
              <a:latin typeface="Sora"/>
              <a:ea typeface="Sora"/>
              <a:cs typeface="Sora"/>
              <a:sym typeface="Sora"/>
            </a:endParaRPr>
          </a:p>
        </p:txBody>
      </p:sp>
      <p:pic>
        <p:nvPicPr>
          <p:cNvPr id="1412" name="Google Shape;1412;p41"/>
          <p:cNvPicPr preferRelativeResize="0"/>
          <p:nvPr/>
        </p:nvPicPr>
        <p:blipFill rotWithShape="1">
          <a:blip r:embed="rId3">
            <a:alphaModFix/>
          </a:blip>
          <a:srcRect b="14856" l="13599" r="14597" t="15198"/>
          <a:stretch/>
        </p:blipFill>
        <p:spPr>
          <a:xfrm>
            <a:off x="715025" y="2537150"/>
            <a:ext cx="1337775" cy="1303175"/>
          </a:xfrm>
          <a:prstGeom prst="rect">
            <a:avLst/>
          </a:prstGeom>
          <a:noFill/>
          <a:ln>
            <a:noFill/>
          </a:ln>
        </p:spPr>
      </p:pic>
      <p:pic>
        <p:nvPicPr>
          <p:cNvPr id="1413" name="Google Shape;1413;p41"/>
          <p:cNvPicPr preferRelativeResize="0"/>
          <p:nvPr/>
        </p:nvPicPr>
        <p:blipFill>
          <a:blip r:embed="rId4">
            <a:alphaModFix/>
          </a:blip>
          <a:stretch>
            <a:fillRect/>
          </a:stretch>
        </p:blipFill>
        <p:spPr>
          <a:xfrm>
            <a:off x="2544752" y="2502552"/>
            <a:ext cx="1337774" cy="1337774"/>
          </a:xfrm>
          <a:prstGeom prst="rect">
            <a:avLst/>
          </a:prstGeom>
          <a:noFill/>
          <a:ln>
            <a:noFill/>
          </a:ln>
        </p:spPr>
      </p:pic>
      <p:pic>
        <p:nvPicPr>
          <p:cNvPr id="1414" name="Google Shape;1414;p41"/>
          <p:cNvPicPr preferRelativeResize="0"/>
          <p:nvPr/>
        </p:nvPicPr>
        <p:blipFill>
          <a:blip r:embed="rId5">
            <a:alphaModFix/>
          </a:blip>
          <a:stretch>
            <a:fillRect/>
          </a:stretch>
        </p:blipFill>
        <p:spPr>
          <a:xfrm>
            <a:off x="4374475" y="2519850"/>
            <a:ext cx="1337774" cy="1337774"/>
          </a:xfrm>
          <a:prstGeom prst="rect">
            <a:avLst/>
          </a:prstGeom>
          <a:noFill/>
          <a:ln>
            <a:noFill/>
          </a:ln>
        </p:spPr>
      </p:pic>
      <p:pic>
        <p:nvPicPr>
          <p:cNvPr id="1415" name="Google Shape;1415;p41"/>
          <p:cNvPicPr preferRelativeResize="0"/>
          <p:nvPr/>
        </p:nvPicPr>
        <p:blipFill rotWithShape="1">
          <a:blip r:embed="rId6">
            <a:alphaModFix/>
          </a:blip>
          <a:srcRect b="8109" l="5877" r="8063" t="8971"/>
          <a:stretch/>
        </p:blipFill>
        <p:spPr>
          <a:xfrm>
            <a:off x="6204200" y="2468578"/>
            <a:ext cx="1337775" cy="14057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42"/>
          <p:cNvSpPr txBox="1"/>
          <p:nvPr>
            <p:ph type="title"/>
          </p:nvPr>
        </p:nvSpPr>
        <p:spPr>
          <a:xfrm>
            <a:off x="362475" y="468100"/>
            <a:ext cx="8333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Features and Advantages of Cotton Fabrics</a:t>
            </a:r>
            <a:endParaRPr sz="2800"/>
          </a:p>
        </p:txBody>
      </p:sp>
      <p:pic>
        <p:nvPicPr>
          <p:cNvPr id="1421" name="Google Shape;1421;p42"/>
          <p:cNvPicPr preferRelativeResize="0"/>
          <p:nvPr/>
        </p:nvPicPr>
        <p:blipFill rotWithShape="1">
          <a:blip r:embed="rId3">
            <a:alphaModFix/>
          </a:blip>
          <a:srcRect b="9417" l="19031" r="16544" t="12749"/>
          <a:stretch/>
        </p:blipFill>
        <p:spPr>
          <a:xfrm>
            <a:off x="772675" y="1341975"/>
            <a:ext cx="1262289" cy="1530950"/>
          </a:xfrm>
          <a:prstGeom prst="rect">
            <a:avLst/>
          </a:prstGeom>
          <a:noFill/>
          <a:ln>
            <a:noFill/>
          </a:ln>
        </p:spPr>
      </p:pic>
      <p:pic>
        <p:nvPicPr>
          <p:cNvPr id="1422" name="Google Shape;1422;p42"/>
          <p:cNvPicPr preferRelativeResize="0"/>
          <p:nvPr/>
        </p:nvPicPr>
        <p:blipFill rotWithShape="1">
          <a:blip r:embed="rId4">
            <a:alphaModFix/>
          </a:blip>
          <a:srcRect b="0" l="18716" r="16048" t="15059"/>
          <a:stretch/>
        </p:blipFill>
        <p:spPr>
          <a:xfrm>
            <a:off x="3705800" y="1341975"/>
            <a:ext cx="1171551" cy="1530950"/>
          </a:xfrm>
          <a:prstGeom prst="rect">
            <a:avLst/>
          </a:prstGeom>
          <a:noFill/>
          <a:ln>
            <a:noFill/>
          </a:ln>
        </p:spPr>
      </p:pic>
      <p:pic>
        <p:nvPicPr>
          <p:cNvPr id="1423" name="Google Shape;1423;p42"/>
          <p:cNvPicPr preferRelativeResize="0"/>
          <p:nvPr/>
        </p:nvPicPr>
        <p:blipFill>
          <a:blip r:embed="rId5">
            <a:alphaModFix/>
          </a:blip>
          <a:stretch>
            <a:fillRect/>
          </a:stretch>
        </p:blipFill>
        <p:spPr>
          <a:xfrm>
            <a:off x="2202650" y="3309338"/>
            <a:ext cx="1145350" cy="1145350"/>
          </a:xfrm>
          <a:prstGeom prst="rect">
            <a:avLst/>
          </a:prstGeom>
          <a:noFill/>
          <a:ln>
            <a:noFill/>
          </a:ln>
        </p:spPr>
      </p:pic>
      <p:pic>
        <p:nvPicPr>
          <p:cNvPr id="1424" name="Google Shape;1424;p42"/>
          <p:cNvPicPr preferRelativeResize="0"/>
          <p:nvPr/>
        </p:nvPicPr>
        <p:blipFill>
          <a:blip r:embed="rId6">
            <a:alphaModFix/>
          </a:blip>
          <a:stretch>
            <a:fillRect/>
          </a:stretch>
        </p:blipFill>
        <p:spPr>
          <a:xfrm>
            <a:off x="5402826" y="3287687"/>
            <a:ext cx="1145350" cy="1188674"/>
          </a:xfrm>
          <a:prstGeom prst="rect">
            <a:avLst/>
          </a:prstGeom>
          <a:noFill/>
          <a:ln>
            <a:noFill/>
          </a:ln>
        </p:spPr>
      </p:pic>
      <p:pic>
        <p:nvPicPr>
          <p:cNvPr id="1425" name="Google Shape;1425;p42"/>
          <p:cNvPicPr preferRelativeResize="0"/>
          <p:nvPr/>
        </p:nvPicPr>
        <p:blipFill>
          <a:blip r:embed="rId7">
            <a:alphaModFix/>
          </a:blip>
          <a:stretch>
            <a:fillRect/>
          </a:stretch>
        </p:blipFill>
        <p:spPr>
          <a:xfrm>
            <a:off x="6548175" y="1341975"/>
            <a:ext cx="1300411" cy="1530950"/>
          </a:xfrm>
          <a:prstGeom prst="rect">
            <a:avLst/>
          </a:prstGeom>
          <a:noFill/>
          <a:ln>
            <a:noFill/>
          </a:ln>
        </p:spPr>
      </p:pic>
      <p:sp>
        <p:nvSpPr>
          <p:cNvPr id="1426" name="Google Shape;1426;p42"/>
          <p:cNvSpPr txBox="1"/>
          <p:nvPr/>
        </p:nvSpPr>
        <p:spPr>
          <a:xfrm>
            <a:off x="1968025" y="4476350"/>
            <a:ext cx="17379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t> Easy to dye</a:t>
            </a:r>
            <a:endParaRPr b="1" sz="2000">
              <a:solidFill>
                <a:schemeClr val="dk1"/>
              </a:solidFill>
              <a:latin typeface="Asap"/>
              <a:ea typeface="Asap"/>
              <a:cs typeface="Asap"/>
              <a:sym typeface="Asap"/>
            </a:endParaRPr>
          </a:p>
        </p:txBody>
      </p:sp>
      <p:sp>
        <p:nvSpPr>
          <p:cNvPr id="1427" name="Google Shape;1427;p42"/>
          <p:cNvSpPr txBox="1"/>
          <p:nvPr/>
        </p:nvSpPr>
        <p:spPr>
          <a:xfrm>
            <a:off x="426700" y="2963875"/>
            <a:ext cx="1902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Asap"/>
                <a:ea typeface="Asap"/>
                <a:cs typeface="Asap"/>
                <a:sym typeface="Asap"/>
              </a:rPr>
              <a:t>High durability</a:t>
            </a:r>
            <a:endParaRPr b="1" sz="2000">
              <a:solidFill>
                <a:schemeClr val="dk1"/>
              </a:solidFill>
              <a:latin typeface="Asap"/>
              <a:ea typeface="Asap"/>
              <a:cs typeface="Asap"/>
              <a:sym typeface="Asap"/>
            </a:endParaRPr>
          </a:p>
        </p:txBody>
      </p:sp>
      <p:sp>
        <p:nvSpPr>
          <p:cNvPr id="1428" name="Google Shape;1428;p42"/>
          <p:cNvSpPr txBox="1"/>
          <p:nvPr/>
        </p:nvSpPr>
        <p:spPr>
          <a:xfrm>
            <a:off x="3267275" y="3021500"/>
            <a:ext cx="2306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Asap"/>
                <a:ea typeface="Asap"/>
                <a:cs typeface="Asap"/>
                <a:sym typeface="Asap"/>
              </a:rPr>
              <a:t>Good </a:t>
            </a:r>
            <a:r>
              <a:rPr b="1" lang="en" sz="2000">
                <a:solidFill>
                  <a:schemeClr val="dk1"/>
                </a:solidFill>
                <a:latin typeface="Asap"/>
                <a:ea typeface="Asap"/>
                <a:cs typeface="Asap"/>
                <a:sym typeface="Asap"/>
              </a:rPr>
              <a:t>breathability</a:t>
            </a:r>
            <a:r>
              <a:rPr b="1" lang="en" sz="2000">
                <a:solidFill>
                  <a:schemeClr val="dk1"/>
                </a:solidFill>
                <a:latin typeface="Asap"/>
                <a:ea typeface="Asap"/>
                <a:cs typeface="Asap"/>
                <a:sym typeface="Asap"/>
              </a:rPr>
              <a:t> </a:t>
            </a:r>
            <a:endParaRPr b="1" sz="2000">
              <a:solidFill>
                <a:schemeClr val="dk1"/>
              </a:solidFill>
              <a:latin typeface="Asap"/>
              <a:ea typeface="Asap"/>
              <a:cs typeface="Asap"/>
              <a:sym typeface="Asap"/>
            </a:endParaRPr>
          </a:p>
        </p:txBody>
      </p:sp>
      <p:sp>
        <p:nvSpPr>
          <p:cNvPr id="1429" name="Google Shape;1429;p42"/>
          <p:cNvSpPr txBox="1"/>
          <p:nvPr/>
        </p:nvSpPr>
        <p:spPr>
          <a:xfrm>
            <a:off x="6285225" y="3021500"/>
            <a:ext cx="2248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Asap"/>
                <a:ea typeface="Asap"/>
                <a:cs typeface="Asap"/>
                <a:sym typeface="Asap"/>
              </a:rPr>
              <a:t>Soft to the touch</a:t>
            </a:r>
            <a:endParaRPr b="1" sz="2000">
              <a:solidFill>
                <a:schemeClr val="dk1"/>
              </a:solidFill>
              <a:latin typeface="Asap"/>
              <a:ea typeface="Asap"/>
              <a:cs typeface="Asap"/>
              <a:sym typeface="Asap"/>
            </a:endParaRPr>
          </a:p>
        </p:txBody>
      </p:sp>
      <p:sp>
        <p:nvSpPr>
          <p:cNvPr id="1430" name="Google Shape;1430;p42"/>
          <p:cNvSpPr txBox="1"/>
          <p:nvPr/>
        </p:nvSpPr>
        <p:spPr>
          <a:xfrm>
            <a:off x="4336225" y="4476350"/>
            <a:ext cx="3623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Asap"/>
                <a:ea typeface="Asap"/>
                <a:cs typeface="Asap"/>
                <a:sym typeface="Asap"/>
              </a:rPr>
              <a:t>Static electricity resistance</a:t>
            </a:r>
            <a:endParaRPr b="1" sz="2000">
              <a:solidFill>
                <a:schemeClr val="dk1"/>
              </a:solidFill>
              <a:latin typeface="Asap"/>
              <a:ea typeface="Asap"/>
              <a:cs typeface="Asap"/>
              <a:sym typeface="Asap"/>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wareness-Raising on Green Areas Deforestation by Slidesgo">
  <a:themeElements>
    <a:clrScheme name="Simple Light">
      <a:dk1>
        <a:srgbClr val="443438"/>
      </a:dk1>
      <a:lt1>
        <a:srgbClr val="FDF9F2"/>
      </a:lt1>
      <a:dk2>
        <a:srgbClr val="EAB557"/>
      </a:dk2>
      <a:lt2>
        <a:srgbClr val="E4C08C"/>
      </a:lt2>
      <a:accent1>
        <a:srgbClr val="CC5E33"/>
      </a:accent1>
      <a:accent2>
        <a:srgbClr val="683451"/>
      </a:accent2>
      <a:accent3>
        <a:srgbClr val="3C3949"/>
      </a:accent3>
      <a:accent4>
        <a:srgbClr val="708765"/>
      </a:accent4>
      <a:accent5>
        <a:srgbClr val="5993A6"/>
      </a:accent5>
      <a:accent6>
        <a:srgbClr val="BDBDBC"/>
      </a:accent6>
      <a:hlink>
        <a:srgbClr val="4434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